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4"/>
  </p:sldMasterIdLst>
  <p:notesMasterIdLst>
    <p:notesMasterId r:id="rId93"/>
  </p:notesMasterIdLst>
  <p:handoutMasterIdLst>
    <p:handoutMasterId r:id="rId94"/>
  </p:handoutMasterIdLst>
  <p:sldIdLst>
    <p:sldId id="572" r:id="rId5"/>
    <p:sldId id="520" r:id="rId6"/>
    <p:sldId id="509" r:id="rId7"/>
    <p:sldId id="573" r:id="rId8"/>
    <p:sldId id="574" r:id="rId9"/>
    <p:sldId id="575" r:id="rId10"/>
    <p:sldId id="576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586" r:id="rId20"/>
    <p:sldId id="587" r:id="rId21"/>
    <p:sldId id="588" r:id="rId22"/>
    <p:sldId id="589" r:id="rId23"/>
    <p:sldId id="590" r:id="rId24"/>
    <p:sldId id="591" r:id="rId25"/>
    <p:sldId id="592" r:id="rId26"/>
    <p:sldId id="593" r:id="rId27"/>
    <p:sldId id="594" r:id="rId28"/>
    <p:sldId id="595" r:id="rId29"/>
    <p:sldId id="596" r:id="rId30"/>
    <p:sldId id="597" r:id="rId31"/>
    <p:sldId id="598" r:id="rId32"/>
    <p:sldId id="599" r:id="rId33"/>
    <p:sldId id="600" r:id="rId34"/>
    <p:sldId id="601" r:id="rId35"/>
    <p:sldId id="608" r:id="rId36"/>
    <p:sldId id="609" r:id="rId37"/>
    <p:sldId id="610" r:id="rId38"/>
    <p:sldId id="611" r:id="rId39"/>
    <p:sldId id="612" r:id="rId40"/>
    <p:sldId id="613" r:id="rId41"/>
    <p:sldId id="614" r:id="rId42"/>
    <p:sldId id="615" r:id="rId43"/>
    <p:sldId id="616" r:id="rId44"/>
    <p:sldId id="617" r:id="rId45"/>
    <p:sldId id="618" r:id="rId46"/>
    <p:sldId id="619" r:id="rId47"/>
    <p:sldId id="620" r:id="rId48"/>
    <p:sldId id="621" r:id="rId49"/>
    <p:sldId id="622" r:id="rId50"/>
    <p:sldId id="623" r:id="rId51"/>
    <p:sldId id="624" r:id="rId52"/>
    <p:sldId id="625" r:id="rId53"/>
    <p:sldId id="626" r:id="rId54"/>
    <p:sldId id="627" r:id="rId55"/>
    <p:sldId id="666" r:id="rId56"/>
    <p:sldId id="628" r:id="rId57"/>
    <p:sldId id="634" r:id="rId58"/>
    <p:sldId id="635" r:id="rId59"/>
    <p:sldId id="636" r:id="rId60"/>
    <p:sldId id="637" r:id="rId61"/>
    <p:sldId id="638" r:id="rId62"/>
    <p:sldId id="639" r:id="rId63"/>
    <p:sldId id="640" r:id="rId64"/>
    <p:sldId id="629" r:id="rId65"/>
    <p:sldId id="630" r:id="rId66"/>
    <p:sldId id="631" r:id="rId67"/>
    <p:sldId id="632" r:id="rId68"/>
    <p:sldId id="633" r:id="rId69"/>
    <p:sldId id="642" r:id="rId70"/>
    <p:sldId id="643" r:id="rId71"/>
    <p:sldId id="644" r:id="rId72"/>
    <p:sldId id="645" r:id="rId73"/>
    <p:sldId id="646" r:id="rId74"/>
    <p:sldId id="647" r:id="rId75"/>
    <p:sldId id="648" r:id="rId76"/>
    <p:sldId id="649" r:id="rId77"/>
    <p:sldId id="650" r:id="rId78"/>
    <p:sldId id="651" r:id="rId79"/>
    <p:sldId id="652" r:id="rId80"/>
    <p:sldId id="653" r:id="rId81"/>
    <p:sldId id="654" r:id="rId82"/>
    <p:sldId id="655" r:id="rId83"/>
    <p:sldId id="656" r:id="rId84"/>
    <p:sldId id="657" r:id="rId85"/>
    <p:sldId id="658" r:id="rId86"/>
    <p:sldId id="659" r:id="rId87"/>
    <p:sldId id="660" r:id="rId88"/>
    <p:sldId id="661" r:id="rId89"/>
    <p:sldId id="662" r:id="rId90"/>
    <p:sldId id="663" r:id="rId91"/>
    <p:sldId id="665" r:id="rId9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29A"/>
    <a:srgbClr val="000F2E"/>
    <a:srgbClr val="0019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434" autoAdjust="0"/>
  </p:normalViewPr>
  <p:slideViewPr>
    <p:cSldViewPr>
      <p:cViewPr varScale="1">
        <p:scale>
          <a:sx n="73" d="100"/>
          <a:sy n="73" d="100"/>
        </p:scale>
        <p:origin x="5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63" Type="http://schemas.openxmlformats.org/officeDocument/2006/relationships/slide" Target="slides/slide59.xml" /><Relationship Id="rId68" Type="http://schemas.openxmlformats.org/officeDocument/2006/relationships/slide" Target="slides/slide64.xml" /><Relationship Id="rId76" Type="http://schemas.openxmlformats.org/officeDocument/2006/relationships/slide" Target="slides/slide72.xml" /><Relationship Id="rId84" Type="http://schemas.openxmlformats.org/officeDocument/2006/relationships/slide" Target="slides/slide80.xml" /><Relationship Id="rId89" Type="http://schemas.openxmlformats.org/officeDocument/2006/relationships/slide" Target="slides/slide85.xml" /><Relationship Id="rId97" Type="http://schemas.openxmlformats.org/officeDocument/2006/relationships/theme" Target="theme/theme1.xml" /><Relationship Id="rId7" Type="http://schemas.openxmlformats.org/officeDocument/2006/relationships/slide" Target="slides/slide3.xml" /><Relationship Id="rId71" Type="http://schemas.openxmlformats.org/officeDocument/2006/relationships/slide" Target="slides/slide67.xml" /><Relationship Id="rId92" Type="http://schemas.openxmlformats.org/officeDocument/2006/relationships/slide" Target="slides/slide88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9" Type="http://schemas.openxmlformats.org/officeDocument/2006/relationships/slide" Target="slides/slide25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slide" Target="slides/slide49.xml" /><Relationship Id="rId58" Type="http://schemas.openxmlformats.org/officeDocument/2006/relationships/slide" Target="slides/slide54.xml" /><Relationship Id="rId66" Type="http://schemas.openxmlformats.org/officeDocument/2006/relationships/slide" Target="slides/slide62.xml" /><Relationship Id="rId74" Type="http://schemas.openxmlformats.org/officeDocument/2006/relationships/slide" Target="slides/slide70.xml" /><Relationship Id="rId79" Type="http://schemas.openxmlformats.org/officeDocument/2006/relationships/slide" Target="slides/slide75.xml" /><Relationship Id="rId87" Type="http://schemas.openxmlformats.org/officeDocument/2006/relationships/slide" Target="slides/slide83.xml" /><Relationship Id="rId5" Type="http://schemas.openxmlformats.org/officeDocument/2006/relationships/slide" Target="slides/slide1.xml" /><Relationship Id="rId61" Type="http://schemas.openxmlformats.org/officeDocument/2006/relationships/slide" Target="slides/slide57.xml" /><Relationship Id="rId82" Type="http://schemas.openxmlformats.org/officeDocument/2006/relationships/slide" Target="slides/slide78.xml" /><Relationship Id="rId90" Type="http://schemas.openxmlformats.org/officeDocument/2006/relationships/slide" Target="slides/slide86.xml" /><Relationship Id="rId95" Type="http://schemas.openxmlformats.org/officeDocument/2006/relationships/presProps" Target="presProps.xml" /><Relationship Id="rId19" Type="http://schemas.openxmlformats.org/officeDocument/2006/relationships/slide" Target="slides/slide1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slide" Target="slides/slide52.xml" /><Relationship Id="rId64" Type="http://schemas.openxmlformats.org/officeDocument/2006/relationships/slide" Target="slides/slide60.xml" /><Relationship Id="rId69" Type="http://schemas.openxmlformats.org/officeDocument/2006/relationships/slide" Target="slides/slide65.xml" /><Relationship Id="rId77" Type="http://schemas.openxmlformats.org/officeDocument/2006/relationships/slide" Target="slides/slide73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72" Type="http://schemas.openxmlformats.org/officeDocument/2006/relationships/slide" Target="slides/slide68.xml" /><Relationship Id="rId80" Type="http://schemas.openxmlformats.org/officeDocument/2006/relationships/slide" Target="slides/slide76.xml" /><Relationship Id="rId85" Type="http://schemas.openxmlformats.org/officeDocument/2006/relationships/slide" Target="slides/slide81.xml" /><Relationship Id="rId93" Type="http://schemas.openxmlformats.org/officeDocument/2006/relationships/notesMaster" Target="notesMasters/notesMaster1.xml" /><Relationship Id="rId98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59" Type="http://schemas.openxmlformats.org/officeDocument/2006/relationships/slide" Target="slides/slide55.xml" /><Relationship Id="rId67" Type="http://schemas.openxmlformats.org/officeDocument/2006/relationships/slide" Target="slides/slide63.xml" /><Relationship Id="rId20" Type="http://schemas.openxmlformats.org/officeDocument/2006/relationships/slide" Target="slides/slide16.xml" /><Relationship Id="rId41" Type="http://schemas.openxmlformats.org/officeDocument/2006/relationships/slide" Target="slides/slide37.xml" /><Relationship Id="rId54" Type="http://schemas.openxmlformats.org/officeDocument/2006/relationships/slide" Target="slides/slide50.xml" /><Relationship Id="rId62" Type="http://schemas.openxmlformats.org/officeDocument/2006/relationships/slide" Target="slides/slide58.xml" /><Relationship Id="rId70" Type="http://schemas.openxmlformats.org/officeDocument/2006/relationships/slide" Target="slides/slide66.xml" /><Relationship Id="rId75" Type="http://schemas.openxmlformats.org/officeDocument/2006/relationships/slide" Target="slides/slide71.xml" /><Relationship Id="rId83" Type="http://schemas.openxmlformats.org/officeDocument/2006/relationships/slide" Target="slides/slide79.xml" /><Relationship Id="rId88" Type="http://schemas.openxmlformats.org/officeDocument/2006/relationships/slide" Target="slides/slide84.xml" /><Relationship Id="rId91" Type="http://schemas.openxmlformats.org/officeDocument/2006/relationships/slide" Target="slides/slide87.xml" /><Relationship Id="rId96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slide" Target="slides/slide53.xml" /><Relationship Id="rId10" Type="http://schemas.openxmlformats.org/officeDocument/2006/relationships/slide" Target="slides/slide6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slide" Target="slides/slide48.xml" /><Relationship Id="rId60" Type="http://schemas.openxmlformats.org/officeDocument/2006/relationships/slide" Target="slides/slide56.xml" /><Relationship Id="rId65" Type="http://schemas.openxmlformats.org/officeDocument/2006/relationships/slide" Target="slides/slide61.xml" /><Relationship Id="rId73" Type="http://schemas.openxmlformats.org/officeDocument/2006/relationships/slide" Target="slides/slide69.xml" /><Relationship Id="rId78" Type="http://schemas.openxmlformats.org/officeDocument/2006/relationships/slide" Target="slides/slide74.xml" /><Relationship Id="rId81" Type="http://schemas.openxmlformats.org/officeDocument/2006/relationships/slide" Target="slides/slide77.xml" /><Relationship Id="rId86" Type="http://schemas.openxmlformats.org/officeDocument/2006/relationships/slide" Target="slides/slide82.xml" /><Relationship Id="rId94" Type="http://schemas.openxmlformats.org/officeDocument/2006/relationships/handoutMaster" Target="handoutMasters/handout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39" Type="http://schemas.openxmlformats.org/officeDocument/2006/relationships/slide" Target="slides/slide35.xml" 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svg" /><Relationship Id="rId1" Type="http://schemas.openxmlformats.org/officeDocument/2006/relationships/image" Target="../media/image42.png" /><Relationship Id="rId6" Type="http://schemas.openxmlformats.org/officeDocument/2006/relationships/image" Target="../media/image47.svg" /><Relationship Id="rId5" Type="http://schemas.openxmlformats.org/officeDocument/2006/relationships/image" Target="../media/image46.png" /><Relationship Id="rId4" Type="http://schemas.openxmlformats.org/officeDocument/2006/relationships/image" Target="../media/image45.svg" 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 /><Relationship Id="rId3" Type="http://schemas.openxmlformats.org/officeDocument/2006/relationships/image" Target="../media/image50.png" /><Relationship Id="rId7" Type="http://schemas.openxmlformats.org/officeDocument/2006/relationships/image" Target="../media/image54.png" /><Relationship Id="rId2" Type="http://schemas.openxmlformats.org/officeDocument/2006/relationships/image" Target="../media/image49.svg" /><Relationship Id="rId1" Type="http://schemas.openxmlformats.org/officeDocument/2006/relationships/image" Target="../media/image48.png" /><Relationship Id="rId6" Type="http://schemas.openxmlformats.org/officeDocument/2006/relationships/image" Target="../media/image53.svg" /><Relationship Id="rId5" Type="http://schemas.openxmlformats.org/officeDocument/2006/relationships/image" Target="../media/image52.png" /><Relationship Id="rId4" Type="http://schemas.openxmlformats.org/officeDocument/2006/relationships/image" Target="../media/image51.svg" 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svg" /><Relationship Id="rId1" Type="http://schemas.openxmlformats.org/officeDocument/2006/relationships/image" Target="../media/image42.png" /><Relationship Id="rId6" Type="http://schemas.openxmlformats.org/officeDocument/2006/relationships/image" Target="../media/image47.svg" /><Relationship Id="rId5" Type="http://schemas.openxmlformats.org/officeDocument/2006/relationships/image" Target="../media/image46.png" /><Relationship Id="rId4" Type="http://schemas.openxmlformats.org/officeDocument/2006/relationships/image" Target="../media/image45.svg" 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 /><Relationship Id="rId3" Type="http://schemas.openxmlformats.org/officeDocument/2006/relationships/image" Target="../media/image50.png" /><Relationship Id="rId7" Type="http://schemas.openxmlformats.org/officeDocument/2006/relationships/image" Target="../media/image54.png" /><Relationship Id="rId2" Type="http://schemas.openxmlformats.org/officeDocument/2006/relationships/image" Target="../media/image49.svg" /><Relationship Id="rId1" Type="http://schemas.openxmlformats.org/officeDocument/2006/relationships/image" Target="../media/image48.png" /><Relationship Id="rId6" Type="http://schemas.openxmlformats.org/officeDocument/2006/relationships/image" Target="../media/image53.svg" /><Relationship Id="rId5" Type="http://schemas.openxmlformats.org/officeDocument/2006/relationships/image" Target="../media/image52.png" /><Relationship Id="rId4" Type="http://schemas.openxmlformats.org/officeDocument/2006/relationships/image" Target="../media/image51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65302-C281-4F92-AA2E-C548CEF5097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E2BA2DB-82B2-418E-A1ED-90809B737EA7}">
      <dgm:prSet/>
      <dgm:spPr/>
      <dgm:t>
        <a:bodyPr/>
        <a:lstStyle/>
        <a:p>
          <a:r>
            <a:rPr lang="en-US"/>
            <a:t>Cloud computing at a glance</a:t>
          </a:r>
        </a:p>
      </dgm:t>
    </dgm:pt>
    <dgm:pt modelId="{BCFF44F7-D484-44EA-B6D6-76E70DC91CF0}" type="parTrans" cxnId="{26170D9F-3C40-48F7-9C81-57D670801AE9}">
      <dgm:prSet/>
      <dgm:spPr/>
      <dgm:t>
        <a:bodyPr/>
        <a:lstStyle/>
        <a:p>
          <a:endParaRPr lang="en-US"/>
        </a:p>
      </dgm:t>
    </dgm:pt>
    <dgm:pt modelId="{D69BDDC7-2436-4485-BE16-941CB3360783}" type="sibTrans" cxnId="{26170D9F-3C40-48F7-9C81-57D670801AE9}">
      <dgm:prSet/>
      <dgm:spPr/>
      <dgm:t>
        <a:bodyPr/>
        <a:lstStyle/>
        <a:p>
          <a:endParaRPr lang="en-US"/>
        </a:p>
      </dgm:t>
    </dgm:pt>
    <dgm:pt modelId="{F073F010-B16D-456C-BFFD-0A57E4E1310F}">
      <dgm:prSet/>
      <dgm:spPr/>
      <dgm:t>
        <a:bodyPr/>
        <a:lstStyle/>
        <a:p>
          <a:r>
            <a:rPr lang="en-US"/>
            <a:t>Historical Developments</a:t>
          </a:r>
        </a:p>
      </dgm:t>
    </dgm:pt>
    <dgm:pt modelId="{F02286AB-B90C-41F9-86B0-78BFA5F7BD94}" type="parTrans" cxnId="{C69E4649-8C1C-4E78-9A6F-B15900846740}">
      <dgm:prSet/>
      <dgm:spPr/>
      <dgm:t>
        <a:bodyPr/>
        <a:lstStyle/>
        <a:p>
          <a:endParaRPr lang="en-US"/>
        </a:p>
      </dgm:t>
    </dgm:pt>
    <dgm:pt modelId="{EC6A0AB3-585D-49E1-9E1D-18181CF449F7}" type="sibTrans" cxnId="{C69E4649-8C1C-4E78-9A6F-B15900846740}">
      <dgm:prSet/>
      <dgm:spPr/>
      <dgm:t>
        <a:bodyPr/>
        <a:lstStyle/>
        <a:p>
          <a:endParaRPr lang="en-US"/>
        </a:p>
      </dgm:t>
    </dgm:pt>
    <dgm:pt modelId="{3874C871-5A34-4F6E-8EA6-675D598312F1}" type="pres">
      <dgm:prSet presAssocID="{5ED65302-C281-4F92-AA2E-C548CEF50971}" presName="root" presStyleCnt="0">
        <dgm:presLayoutVars>
          <dgm:dir/>
          <dgm:resizeHandles val="exact"/>
        </dgm:presLayoutVars>
      </dgm:prSet>
      <dgm:spPr/>
    </dgm:pt>
    <dgm:pt modelId="{4C722CE2-1FD0-4CB7-BA61-E3DC276709C9}" type="pres">
      <dgm:prSet presAssocID="{BE2BA2DB-82B2-418E-A1ED-90809B737EA7}" presName="compNode" presStyleCnt="0"/>
      <dgm:spPr/>
    </dgm:pt>
    <dgm:pt modelId="{555246DC-8ECC-4EE7-A5C6-4E1D97FE365E}" type="pres">
      <dgm:prSet presAssocID="{BE2BA2DB-82B2-418E-A1ED-90809B737EA7}" presName="iconRect" presStyleLbl="node1" presStyleIdx="0" presStyleCnt="2"/>
      <dgm:spPr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B18D34CB-DDDE-43F9-8B84-BEC2583E3956}" type="pres">
      <dgm:prSet presAssocID="{BE2BA2DB-82B2-418E-A1ED-90809B737EA7}" presName="spaceRect" presStyleCnt="0"/>
      <dgm:spPr/>
    </dgm:pt>
    <dgm:pt modelId="{EFE0CE69-8B77-4785-AA33-005FB7E7D5AB}" type="pres">
      <dgm:prSet presAssocID="{BE2BA2DB-82B2-418E-A1ED-90809B737EA7}" presName="textRect" presStyleLbl="revTx" presStyleIdx="0" presStyleCnt="2">
        <dgm:presLayoutVars>
          <dgm:chMax val="1"/>
          <dgm:chPref val="1"/>
        </dgm:presLayoutVars>
      </dgm:prSet>
      <dgm:spPr/>
    </dgm:pt>
    <dgm:pt modelId="{0C43FA1C-8F3D-4C36-A01C-2714D49DC59A}" type="pres">
      <dgm:prSet presAssocID="{D69BDDC7-2436-4485-BE16-941CB3360783}" presName="sibTrans" presStyleCnt="0"/>
      <dgm:spPr/>
    </dgm:pt>
    <dgm:pt modelId="{51286E96-2638-46E1-9158-4D97E1D18358}" type="pres">
      <dgm:prSet presAssocID="{F073F010-B16D-456C-BFFD-0A57E4E1310F}" presName="compNode" presStyleCnt="0"/>
      <dgm:spPr/>
    </dgm:pt>
    <dgm:pt modelId="{CE0947CB-D728-45E4-B2D4-3F6C8921DFDC}" type="pres">
      <dgm:prSet presAssocID="{F073F010-B16D-456C-BFFD-0A57E4E1310F}" presName="iconRect" presStyleLbl="node1" presStyleIdx="1" presStyleCnt="2"/>
      <dgm:spPr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58754D9-29A4-4918-91C0-BA00E26FEAAC}" type="pres">
      <dgm:prSet presAssocID="{F073F010-B16D-456C-BFFD-0A57E4E1310F}" presName="spaceRect" presStyleCnt="0"/>
      <dgm:spPr/>
    </dgm:pt>
    <dgm:pt modelId="{B80AEAD9-E904-48A8-B235-0ECB33E9ED1C}" type="pres">
      <dgm:prSet presAssocID="{F073F010-B16D-456C-BFFD-0A57E4E1310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F764C22-2316-4DF8-8F65-47F3AA8C5641}" type="presOf" srcId="{F073F010-B16D-456C-BFFD-0A57E4E1310F}" destId="{B80AEAD9-E904-48A8-B235-0ECB33E9ED1C}" srcOrd="0" destOrd="0" presId="urn:microsoft.com/office/officeart/2018/2/layout/IconLabelList"/>
    <dgm:cxn modelId="{05B98A44-2486-4F77-921B-739A5CFCE641}" type="presOf" srcId="{BE2BA2DB-82B2-418E-A1ED-90809B737EA7}" destId="{EFE0CE69-8B77-4785-AA33-005FB7E7D5AB}" srcOrd="0" destOrd="0" presId="urn:microsoft.com/office/officeart/2018/2/layout/IconLabelList"/>
    <dgm:cxn modelId="{C69E4649-8C1C-4E78-9A6F-B15900846740}" srcId="{5ED65302-C281-4F92-AA2E-C548CEF50971}" destId="{F073F010-B16D-456C-BFFD-0A57E4E1310F}" srcOrd="1" destOrd="0" parTransId="{F02286AB-B90C-41F9-86B0-78BFA5F7BD94}" sibTransId="{EC6A0AB3-585D-49E1-9E1D-18181CF449F7}"/>
    <dgm:cxn modelId="{DA3D3376-2FDA-404C-B4A2-FFAAC0C7190D}" type="presOf" srcId="{5ED65302-C281-4F92-AA2E-C548CEF50971}" destId="{3874C871-5A34-4F6E-8EA6-675D598312F1}" srcOrd="0" destOrd="0" presId="urn:microsoft.com/office/officeart/2018/2/layout/IconLabelList"/>
    <dgm:cxn modelId="{26170D9F-3C40-48F7-9C81-57D670801AE9}" srcId="{5ED65302-C281-4F92-AA2E-C548CEF50971}" destId="{BE2BA2DB-82B2-418E-A1ED-90809B737EA7}" srcOrd="0" destOrd="0" parTransId="{BCFF44F7-D484-44EA-B6D6-76E70DC91CF0}" sibTransId="{D69BDDC7-2436-4485-BE16-941CB3360783}"/>
    <dgm:cxn modelId="{17B559D2-0DE9-463D-BE60-54B30F49A940}" type="presParOf" srcId="{3874C871-5A34-4F6E-8EA6-675D598312F1}" destId="{4C722CE2-1FD0-4CB7-BA61-E3DC276709C9}" srcOrd="0" destOrd="0" presId="urn:microsoft.com/office/officeart/2018/2/layout/IconLabelList"/>
    <dgm:cxn modelId="{AF887CEB-6BCE-4CC8-834C-E6481E5761DD}" type="presParOf" srcId="{4C722CE2-1FD0-4CB7-BA61-E3DC276709C9}" destId="{555246DC-8ECC-4EE7-A5C6-4E1D97FE365E}" srcOrd="0" destOrd="0" presId="urn:microsoft.com/office/officeart/2018/2/layout/IconLabelList"/>
    <dgm:cxn modelId="{63C6870D-47D8-4044-A3F4-358DA7EF14D3}" type="presParOf" srcId="{4C722CE2-1FD0-4CB7-BA61-E3DC276709C9}" destId="{B18D34CB-DDDE-43F9-8B84-BEC2583E3956}" srcOrd="1" destOrd="0" presId="urn:microsoft.com/office/officeart/2018/2/layout/IconLabelList"/>
    <dgm:cxn modelId="{C8DBF698-DF17-40AD-83A5-9A69036660E7}" type="presParOf" srcId="{4C722CE2-1FD0-4CB7-BA61-E3DC276709C9}" destId="{EFE0CE69-8B77-4785-AA33-005FB7E7D5AB}" srcOrd="2" destOrd="0" presId="urn:microsoft.com/office/officeart/2018/2/layout/IconLabelList"/>
    <dgm:cxn modelId="{B52B17C2-D07C-416D-B748-AF612B8E9C94}" type="presParOf" srcId="{3874C871-5A34-4F6E-8EA6-675D598312F1}" destId="{0C43FA1C-8F3D-4C36-A01C-2714D49DC59A}" srcOrd="1" destOrd="0" presId="urn:microsoft.com/office/officeart/2018/2/layout/IconLabelList"/>
    <dgm:cxn modelId="{CCCD0D60-3111-453E-ADC3-FF203C9D583F}" type="presParOf" srcId="{3874C871-5A34-4F6E-8EA6-675D598312F1}" destId="{51286E96-2638-46E1-9158-4D97E1D18358}" srcOrd="2" destOrd="0" presId="urn:microsoft.com/office/officeart/2018/2/layout/IconLabelList"/>
    <dgm:cxn modelId="{73040D94-BE6B-4AF2-A51A-7BBEE4049962}" type="presParOf" srcId="{51286E96-2638-46E1-9158-4D97E1D18358}" destId="{CE0947CB-D728-45E4-B2D4-3F6C8921DFDC}" srcOrd="0" destOrd="0" presId="urn:microsoft.com/office/officeart/2018/2/layout/IconLabelList"/>
    <dgm:cxn modelId="{E1AF0BEC-F9BB-4F8E-9C95-5B894EA6A39A}" type="presParOf" srcId="{51286E96-2638-46E1-9158-4D97E1D18358}" destId="{458754D9-29A4-4918-91C0-BA00E26FEAAC}" srcOrd="1" destOrd="0" presId="urn:microsoft.com/office/officeart/2018/2/layout/IconLabelList"/>
    <dgm:cxn modelId="{C573DAC4-6577-4BF9-B535-E236B93101B5}" type="presParOf" srcId="{51286E96-2638-46E1-9158-4D97E1D18358}" destId="{B80AEAD9-E904-48A8-B235-0ECB33E9E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DB5F8E-34CB-49C4-9284-8E0FC3B08E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0686F2-5FE5-4E54-9A3E-E7DA01171531}">
      <dgm:prSet/>
      <dgm:spPr/>
      <dgm:t>
        <a:bodyPr/>
        <a:lstStyle/>
        <a:p>
          <a:r>
            <a:rPr lang="en-US"/>
            <a:t>Application development</a:t>
          </a:r>
        </a:p>
      </dgm:t>
    </dgm:pt>
    <dgm:pt modelId="{E79CBD44-753A-4E2F-B51A-042B7A0916C4}" type="parTrans" cxnId="{7EA1D4D3-1C07-43B9-8620-DDE30348E134}">
      <dgm:prSet/>
      <dgm:spPr/>
      <dgm:t>
        <a:bodyPr/>
        <a:lstStyle/>
        <a:p>
          <a:endParaRPr lang="en-US"/>
        </a:p>
      </dgm:t>
    </dgm:pt>
    <dgm:pt modelId="{99C56200-B7A7-41FB-A347-D66C1B2D32DE}" type="sibTrans" cxnId="{7EA1D4D3-1C07-43B9-8620-DDE30348E134}">
      <dgm:prSet/>
      <dgm:spPr/>
      <dgm:t>
        <a:bodyPr/>
        <a:lstStyle/>
        <a:p>
          <a:endParaRPr lang="en-US"/>
        </a:p>
      </dgm:t>
    </dgm:pt>
    <dgm:pt modelId="{043DD532-8FFF-4DF0-AD03-48415B121EE8}">
      <dgm:prSet/>
      <dgm:spPr/>
      <dgm:t>
        <a:bodyPr/>
        <a:lstStyle/>
        <a:p>
          <a:r>
            <a:rPr lang="en-US"/>
            <a:t>Infrastructure and system development</a:t>
          </a:r>
        </a:p>
      </dgm:t>
    </dgm:pt>
    <dgm:pt modelId="{EA51AF43-EAA7-45AE-9147-4F290C52D8AC}" type="parTrans" cxnId="{3AF366FC-438D-4BDA-A0A4-1C3DB92F9094}">
      <dgm:prSet/>
      <dgm:spPr/>
      <dgm:t>
        <a:bodyPr/>
        <a:lstStyle/>
        <a:p>
          <a:endParaRPr lang="en-US"/>
        </a:p>
      </dgm:t>
    </dgm:pt>
    <dgm:pt modelId="{19A7F193-2AA4-46EE-B034-ADCD49C79A7B}" type="sibTrans" cxnId="{3AF366FC-438D-4BDA-A0A4-1C3DB92F9094}">
      <dgm:prSet/>
      <dgm:spPr/>
      <dgm:t>
        <a:bodyPr/>
        <a:lstStyle/>
        <a:p>
          <a:endParaRPr lang="en-US"/>
        </a:p>
      </dgm:t>
    </dgm:pt>
    <dgm:pt modelId="{B26526A1-9484-4504-B047-1BC1B8484858}">
      <dgm:prSet/>
      <dgm:spPr/>
      <dgm:t>
        <a:bodyPr/>
        <a:lstStyle/>
        <a:p>
          <a:r>
            <a:rPr lang="en-US"/>
            <a:t>Computing platforms and technologies</a:t>
          </a:r>
        </a:p>
      </dgm:t>
    </dgm:pt>
    <dgm:pt modelId="{129B264B-4623-43AE-9824-CC952851BDA8}" type="parTrans" cxnId="{E155DB8D-EDA6-4638-A06B-9916ED31873F}">
      <dgm:prSet/>
      <dgm:spPr/>
      <dgm:t>
        <a:bodyPr/>
        <a:lstStyle/>
        <a:p>
          <a:endParaRPr lang="en-US"/>
        </a:p>
      </dgm:t>
    </dgm:pt>
    <dgm:pt modelId="{ABC6B4C9-3E18-433F-B153-D4CA9E645AAA}" type="sibTrans" cxnId="{E155DB8D-EDA6-4638-A06B-9916ED31873F}">
      <dgm:prSet/>
      <dgm:spPr/>
      <dgm:t>
        <a:bodyPr/>
        <a:lstStyle/>
        <a:p>
          <a:endParaRPr lang="en-US"/>
        </a:p>
      </dgm:t>
    </dgm:pt>
    <dgm:pt modelId="{81C02E40-1036-4471-8B40-57268E627025}" type="pres">
      <dgm:prSet presAssocID="{ECDB5F8E-34CB-49C4-9284-8E0FC3B08E1A}" presName="root" presStyleCnt="0">
        <dgm:presLayoutVars>
          <dgm:dir/>
          <dgm:resizeHandles val="exact"/>
        </dgm:presLayoutVars>
      </dgm:prSet>
      <dgm:spPr/>
    </dgm:pt>
    <dgm:pt modelId="{1E5DC120-6A43-4F00-B91C-C97FA926542C}" type="pres">
      <dgm:prSet presAssocID="{2F0686F2-5FE5-4E54-9A3E-E7DA01171531}" presName="compNode" presStyleCnt="0"/>
      <dgm:spPr/>
    </dgm:pt>
    <dgm:pt modelId="{AE6D62A4-0A7F-4288-82A2-67319F622FD8}" type="pres">
      <dgm:prSet presAssocID="{2F0686F2-5FE5-4E54-9A3E-E7DA01171531}" presName="bgRect" presStyleLbl="bgShp" presStyleIdx="0" presStyleCnt="3"/>
      <dgm:spPr/>
    </dgm:pt>
    <dgm:pt modelId="{92DDAE34-C423-416B-8385-FF6BACBF78E0}" type="pres">
      <dgm:prSet presAssocID="{2F0686F2-5FE5-4E54-9A3E-E7DA01171531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B2E9FBE-8B25-4958-861A-386F77682D14}" type="pres">
      <dgm:prSet presAssocID="{2F0686F2-5FE5-4E54-9A3E-E7DA01171531}" presName="spaceRect" presStyleCnt="0"/>
      <dgm:spPr/>
    </dgm:pt>
    <dgm:pt modelId="{CC546E01-DF71-4D38-99AD-C76425061D20}" type="pres">
      <dgm:prSet presAssocID="{2F0686F2-5FE5-4E54-9A3E-E7DA01171531}" presName="parTx" presStyleLbl="revTx" presStyleIdx="0" presStyleCnt="3">
        <dgm:presLayoutVars>
          <dgm:chMax val="0"/>
          <dgm:chPref val="0"/>
        </dgm:presLayoutVars>
      </dgm:prSet>
      <dgm:spPr/>
    </dgm:pt>
    <dgm:pt modelId="{638BF69B-970B-4320-8B8F-069BE9F3BEE2}" type="pres">
      <dgm:prSet presAssocID="{99C56200-B7A7-41FB-A347-D66C1B2D32DE}" presName="sibTrans" presStyleCnt="0"/>
      <dgm:spPr/>
    </dgm:pt>
    <dgm:pt modelId="{72884A50-09E7-40C5-AA97-BD3234970CB2}" type="pres">
      <dgm:prSet presAssocID="{043DD532-8FFF-4DF0-AD03-48415B121EE8}" presName="compNode" presStyleCnt="0"/>
      <dgm:spPr/>
    </dgm:pt>
    <dgm:pt modelId="{D4EEF51E-F466-4469-A7ED-293057F6239C}" type="pres">
      <dgm:prSet presAssocID="{043DD532-8FFF-4DF0-AD03-48415B121EE8}" presName="bgRect" presStyleLbl="bgShp" presStyleIdx="1" presStyleCnt="3"/>
      <dgm:spPr/>
    </dgm:pt>
    <dgm:pt modelId="{49DF1A50-9689-44CD-9225-02BC1ADA1B5A}" type="pres">
      <dgm:prSet presAssocID="{043DD532-8FFF-4DF0-AD03-48415B121EE8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2F2000D-6436-4DAC-8851-4D5606B32F03}" type="pres">
      <dgm:prSet presAssocID="{043DD532-8FFF-4DF0-AD03-48415B121EE8}" presName="spaceRect" presStyleCnt="0"/>
      <dgm:spPr/>
    </dgm:pt>
    <dgm:pt modelId="{F2F5A703-837F-464F-9FAB-D76DE1EAA100}" type="pres">
      <dgm:prSet presAssocID="{043DD532-8FFF-4DF0-AD03-48415B121EE8}" presName="parTx" presStyleLbl="revTx" presStyleIdx="1" presStyleCnt="3">
        <dgm:presLayoutVars>
          <dgm:chMax val="0"/>
          <dgm:chPref val="0"/>
        </dgm:presLayoutVars>
      </dgm:prSet>
      <dgm:spPr/>
    </dgm:pt>
    <dgm:pt modelId="{5E0BFAAF-272C-4625-81F4-522E56360143}" type="pres">
      <dgm:prSet presAssocID="{19A7F193-2AA4-46EE-B034-ADCD49C79A7B}" presName="sibTrans" presStyleCnt="0"/>
      <dgm:spPr/>
    </dgm:pt>
    <dgm:pt modelId="{166088D8-FB20-432A-B9F4-25A77B361C00}" type="pres">
      <dgm:prSet presAssocID="{B26526A1-9484-4504-B047-1BC1B8484858}" presName="compNode" presStyleCnt="0"/>
      <dgm:spPr/>
    </dgm:pt>
    <dgm:pt modelId="{092B79BE-3092-40F8-BF84-9CE1504EF5F7}" type="pres">
      <dgm:prSet presAssocID="{B26526A1-9484-4504-B047-1BC1B8484858}" presName="bgRect" presStyleLbl="bgShp" presStyleIdx="2" presStyleCnt="3"/>
      <dgm:spPr/>
    </dgm:pt>
    <dgm:pt modelId="{1728D512-C651-49C6-8A63-72F4E34D48B1}" type="pres">
      <dgm:prSet presAssocID="{B26526A1-9484-4504-B047-1BC1B8484858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4F47942-7D68-4EE2-A62A-B6CBD2F73C22}" type="pres">
      <dgm:prSet presAssocID="{B26526A1-9484-4504-B047-1BC1B8484858}" presName="spaceRect" presStyleCnt="0"/>
      <dgm:spPr/>
    </dgm:pt>
    <dgm:pt modelId="{127EC459-882D-49A6-95CD-2160535F3907}" type="pres">
      <dgm:prSet presAssocID="{B26526A1-9484-4504-B047-1BC1B84848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B9A16D-9940-4BF4-9CF8-2EA589EA6118}" type="presOf" srcId="{B26526A1-9484-4504-B047-1BC1B8484858}" destId="{127EC459-882D-49A6-95CD-2160535F3907}" srcOrd="0" destOrd="0" presId="urn:microsoft.com/office/officeart/2018/2/layout/IconVerticalSolidList"/>
    <dgm:cxn modelId="{3FB8FA76-D7C6-4717-8F27-AD6A86351429}" type="presOf" srcId="{2F0686F2-5FE5-4E54-9A3E-E7DA01171531}" destId="{CC546E01-DF71-4D38-99AD-C76425061D20}" srcOrd="0" destOrd="0" presId="urn:microsoft.com/office/officeart/2018/2/layout/IconVerticalSolidList"/>
    <dgm:cxn modelId="{E155DB8D-EDA6-4638-A06B-9916ED31873F}" srcId="{ECDB5F8E-34CB-49C4-9284-8E0FC3B08E1A}" destId="{B26526A1-9484-4504-B047-1BC1B8484858}" srcOrd="2" destOrd="0" parTransId="{129B264B-4623-43AE-9824-CC952851BDA8}" sibTransId="{ABC6B4C9-3E18-433F-B153-D4CA9E645AAA}"/>
    <dgm:cxn modelId="{50E2FEBC-A4B3-4E3C-B4FB-E7ED2CF3D6CE}" type="presOf" srcId="{043DD532-8FFF-4DF0-AD03-48415B121EE8}" destId="{F2F5A703-837F-464F-9FAB-D76DE1EAA100}" srcOrd="0" destOrd="0" presId="urn:microsoft.com/office/officeart/2018/2/layout/IconVerticalSolidList"/>
    <dgm:cxn modelId="{7EA1D4D3-1C07-43B9-8620-DDE30348E134}" srcId="{ECDB5F8E-34CB-49C4-9284-8E0FC3B08E1A}" destId="{2F0686F2-5FE5-4E54-9A3E-E7DA01171531}" srcOrd="0" destOrd="0" parTransId="{E79CBD44-753A-4E2F-B51A-042B7A0916C4}" sibTransId="{99C56200-B7A7-41FB-A347-D66C1B2D32DE}"/>
    <dgm:cxn modelId="{AD51E5F7-B03E-45C7-BC2F-24B5D83C7854}" type="presOf" srcId="{ECDB5F8E-34CB-49C4-9284-8E0FC3B08E1A}" destId="{81C02E40-1036-4471-8B40-57268E627025}" srcOrd="0" destOrd="0" presId="urn:microsoft.com/office/officeart/2018/2/layout/IconVerticalSolidList"/>
    <dgm:cxn modelId="{3AF366FC-438D-4BDA-A0A4-1C3DB92F9094}" srcId="{ECDB5F8E-34CB-49C4-9284-8E0FC3B08E1A}" destId="{043DD532-8FFF-4DF0-AD03-48415B121EE8}" srcOrd="1" destOrd="0" parTransId="{EA51AF43-EAA7-45AE-9147-4F290C52D8AC}" sibTransId="{19A7F193-2AA4-46EE-B034-ADCD49C79A7B}"/>
    <dgm:cxn modelId="{69E84432-29E6-4800-8F4A-2A30D96897DA}" type="presParOf" srcId="{81C02E40-1036-4471-8B40-57268E627025}" destId="{1E5DC120-6A43-4F00-B91C-C97FA926542C}" srcOrd="0" destOrd="0" presId="urn:microsoft.com/office/officeart/2018/2/layout/IconVerticalSolidList"/>
    <dgm:cxn modelId="{5E29B0B9-254B-4768-A9FB-D0F93F0C0DEB}" type="presParOf" srcId="{1E5DC120-6A43-4F00-B91C-C97FA926542C}" destId="{AE6D62A4-0A7F-4288-82A2-67319F622FD8}" srcOrd="0" destOrd="0" presId="urn:microsoft.com/office/officeart/2018/2/layout/IconVerticalSolidList"/>
    <dgm:cxn modelId="{E7674346-F2AA-46FF-BEB9-546577B64053}" type="presParOf" srcId="{1E5DC120-6A43-4F00-B91C-C97FA926542C}" destId="{92DDAE34-C423-416B-8385-FF6BACBF78E0}" srcOrd="1" destOrd="0" presId="urn:microsoft.com/office/officeart/2018/2/layout/IconVerticalSolidList"/>
    <dgm:cxn modelId="{FB249FE4-D3FA-41DF-AAF7-5C756DBE12DF}" type="presParOf" srcId="{1E5DC120-6A43-4F00-B91C-C97FA926542C}" destId="{BB2E9FBE-8B25-4958-861A-386F77682D14}" srcOrd="2" destOrd="0" presId="urn:microsoft.com/office/officeart/2018/2/layout/IconVerticalSolidList"/>
    <dgm:cxn modelId="{EB0BA195-8A52-4BEB-9847-08B8E2B04CE4}" type="presParOf" srcId="{1E5DC120-6A43-4F00-B91C-C97FA926542C}" destId="{CC546E01-DF71-4D38-99AD-C76425061D20}" srcOrd="3" destOrd="0" presId="urn:microsoft.com/office/officeart/2018/2/layout/IconVerticalSolidList"/>
    <dgm:cxn modelId="{ADEE55BF-995B-482E-94EF-6D7D1942B4B4}" type="presParOf" srcId="{81C02E40-1036-4471-8B40-57268E627025}" destId="{638BF69B-970B-4320-8B8F-069BE9F3BEE2}" srcOrd="1" destOrd="0" presId="urn:microsoft.com/office/officeart/2018/2/layout/IconVerticalSolidList"/>
    <dgm:cxn modelId="{DE64C01F-5DEA-44FE-9627-A491C76A84C6}" type="presParOf" srcId="{81C02E40-1036-4471-8B40-57268E627025}" destId="{72884A50-09E7-40C5-AA97-BD3234970CB2}" srcOrd="2" destOrd="0" presId="urn:microsoft.com/office/officeart/2018/2/layout/IconVerticalSolidList"/>
    <dgm:cxn modelId="{E62E2B1F-C322-45C8-8234-7F495E05E355}" type="presParOf" srcId="{72884A50-09E7-40C5-AA97-BD3234970CB2}" destId="{D4EEF51E-F466-4469-A7ED-293057F6239C}" srcOrd="0" destOrd="0" presId="urn:microsoft.com/office/officeart/2018/2/layout/IconVerticalSolidList"/>
    <dgm:cxn modelId="{1D499243-13E1-45A8-9085-76841C93671E}" type="presParOf" srcId="{72884A50-09E7-40C5-AA97-BD3234970CB2}" destId="{49DF1A50-9689-44CD-9225-02BC1ADA1B5A}" srcOrd="1" destOrd="0" presId="urn:microsoft.com/office/officeart/2018/2/layout/IconVerticalSolidList"/>
    <dgm:cxn modelId="{A329B08E-5CC1-4FA1-AFB9-61ED81AFC157}" type="presParOf" srcId="{72884A50-09E7-40C5-AA97-BD3234970CB2}" destId="{E2F2000D-6436-4DAC-8851-4D5606B32F03}" srcOrd="2" destOrd="0" presId="urn:microsoft.com/office/officeart/2018/2/layout/IconVerticalSolidList"/>
    <dgm:cxn modelId="{257EA5D3-E6B1-4C74-A01C-4962FE91534B}" type="presParOf" srcId="{72884A50-09E7-40C5-AA97-BD3234970CB2}" destId="{F2F5A703-837F-464F-9FAB-D76DE1EAA100}" srcOrd="3" destOrd="0" presId="urn:microsoft.com/office/officeart/2018/2/layout/IconVerticalSolidList"/>
    <dgm:cxn modelId="{EB96E988-D60B-4303-A91C-432BA7A251EF}" type="presParOf" srcId="{81C02E40-1036-4471-8B40-57268E627025}" destId="{5E0BFAAF-272C-4625-81F4-522E56360143}" srcOrd="3" destOrd="0" presId="urn:microsoft.com/office/officeart/2018/2/layout/IconVerticalSolidList"/>
    <dgm:cxn modelId="{0DA1D654-8B01-4565-906B-0EF272A5B7D1}" type="presParOf" srcId="{81C02E40-1036-4471-8B40-57268E627025}" destId="{166088D8-FB20-432A-B9F4-25A77B361C00}" srcOrd="4" destOrd="0" presId="urn:microsoft.com/office/officeart/2018/2/layout/IconVerticalSolidList"/>
    <dgm:cxn modelId="{9532900A-FB64-474F-B642-799FD1C8068E}" type="presParOf" srcId="{166088D8-FB20-432A-B9F4-25A77B361C00}" destId="{092B79BE-3092-40F8-BF84-9CE1504EF5F7}" srcOrd="0" destOrd="0" presId="urn:microsoft.com/office/officeart/2018/2/layout/IconVerticalSolidList"/>
    <dgm:cxn modelId="{2E3DBFBC-0300-4F1C-910D-4D810C526F5F}" type="presParOf" srcId="{166088D8-FB20-432A-B9F4-25A77B361C00}" destId="{1728D512-C651-49C6-8A63-72F4E34D48B1}" srcOrd="1" destOrd="0" presId="urn:microsoft.com/office/officeart/2018/2/layout/IconVerticalSolidList"/>
    <dgm:cxn modelId="{819441CD-AE6C-4F29-BB3D-442450A58CED}" type="presParOf" srcId="{166088D8-FB20-432A-B9F4-25A77B361C00}" destId="{F4F47942-7D68-4EE2-A62A-B6CBD2F73C22}" srcOrd="2" destOrd="0" presId="urn:microsoft.com/office/officeart/2018/2/layout/IconVerticalSolidList"/>
    <dgm:cxn modelId="{6E77DD81-C4DA-4138-BC03-250D66E6694F}" type="presParOf" srcId="{166088D8-FB20-432A-B9F4-25A77B361C00}" destId="{127EC459-882D-49A6-95CD-2160535F39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D3B9F8-38C0-4ABF-B950-AFD24FBE53F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F609F4A-B6FF-4BC6-91B3-27ED9F0ED6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Distributed computing</a:t>
          </a:r>
        </a:p>
      </dgm:t>
    </dgm:pt>
    <dgm:pt modelId="{36BE0C52-512B-4087-99B6-D354893E0023}" type="parTrans" cxnId="{6D2D964C-2457-4718-9A9C-365D0ACE1B4D}">
      <dgm:prSet/>
      <dgm:spPr/>
      <dgm:t>
        <a:bodyPr/>
        <a:lstStyle/>
        <a:p>
          <a:endParaRPr lang="en-US"/>
        </a:p>
      </dgm:t>
    </dgm:pt>
    <dgm:pt modelId="{BA21AA66-596B-4B9B-AF5C-F5E0DF23AEA6}" type="sibTrans" cxnId="{6D2D964C-2457-4718-9A9C-365D0ACE1B4D}">
      <dgm:prSet/>
      <dgm:spPr/>
      <dgm:t>
        <a:bodyPr/>
        <a:lstStyle/>
        <a:p>
          <a:endParaRPr lang="en-US"/>
        </a:p>
      </dgm:t>
    </dgm:pt>
    <dgm:pt modelId="{91CB12AB-B04E-4D69-9189-203BCBA5EF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Virtualization</a:t>
          </a:r>
        </a:p>
      </dgm:t>
    </dgm:pt>
    <dgm:pt modelId="{B391E3FA-AB59-40F3-BE2B-644200B63977}" type="parTrans" cxnId="{ED4CDD6C-67D9-4F00-8611-189B108618B4}">
      <dgm:prSet/>
      <dgm:spPr/>
      <dgm:t>
        <a:bodyPr/>
        <a:lstStyle/>
        <a:p>
          <a:endParaRPr lang="en-US"/>
        </a:p>
      </dgm:t>
    </dgm:pt>
    <dgm:pt modelId="{5A145E7C-03EE-4FB9-9089-6EF2C47F244E}" type="sibTrans" cxnId="{ED4CDD6C-67D9-4F00-8611-189B108618B4}">
      <dgm:prSet/>
      <dgm:spPr/>
      <dgm:t>
        <a:bodyPr/>
        <a:lstStyle/>
        <a:p>
          <a:endParaRPr lang="en-US"/>
        </a:p>
      </dgm:t>
    </dgm:pt>
    <dgm:pt modelId="{062BB2CD-4DE7-44C1-A011-30DA1A5C62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Service orientation</a:t>
          </a:r>
        </a:p>
      </dgm:t>
    </dgm:pt>
    <dgm:pt modelId="{B28109E8-7D0C-4B66-AC52-02D6E9B2F008}" type="parTrans" cxnId="{0B6A4282-0F55-4D0B-A98A-097452D6CD22}">
      <dgm:prSet/>
      <dgm:spPr/>
      <dgm:t>
        <a:bodyPr/>
        <a:lstStyle/>
        <a:p>
          <a:endParaRPr lang="en-US"/>
        </a:p>
      </dgm:t>
    </dgm:pt>
    <dgm:pt modelId="{4897F1E7-3A1D-4D9E-AE5F-81577F41F965}" type="sibTrans" cxnId="{0B6A4282-0F55-4D0B-A98A-097452D6CD22}">
      <dgm:prSet/>
      <dgm:spPr/>
      <dgm:t>
        <a:bodyPr/>
        <a:lstStyle/>
        <a:p>
          <a:endParaRPr lang="en-US"/>
        </a:p>
      </dgm:t>
    </dgm:pt>
    <dgm:pt modelId="{F73E4E2E-84C9-429D-B972-7D1EE8FF27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Web 2.0</a:t>
          </a:r>
        </a:p>
      </dgm:t>
    </dgm:pt>
    <dgm:pt modelId="{75A727ED-98DE-4B86-8156-2A851D1AD2B1}" type="parTrans" cxnId="{56B2601E-AFC3-46FA-A9D6-BA6157B90109}">
      <dgm:prSet/>
      <dgm:spPr/>
      <dgm:t>
        <a:bodyPr/>
        <a:lstStyle/>
        <a:p>
          <a:endParaRPr lang="en-US"/>
        </a:p>
      </dgm:t>
    </dgm:pt>
    <dgm:pt modelId="{42CB671F-F0B5-4708-BEE0-27B334C8EAD6}" type="sibTrans" cxnId="{56B2601E-AFC3-46FA-A9D6-BA6157B90109}">
      <dgm:prSet/>
      <dgm:spPr/>
      <dgm:t>
        <a:bodyPr/>
        <a:lstStyle/>
        <a:p>
          <a:endParaRPr lang="en-US"/>
        </a:p>
      </dgm:t>
    </dgm:pt>
    <dgm:pt modelId="{537704AC-0118-4914-9B92-D80177491896}" type="pres">
      <dgm:prSet presAssocID="{0AD3B9F8-38C0-4ABF-B950-AFD24FBE53F3}" presName="root" presStyleCnt="0">
        <dgm:presLayoutVars>
          <dgm:dir/>
          <dgm:resizeHandles val="exact"/>
        </dgm:presLayoutVars>
      </dgm:prSet>
      <dgm:spPr/>
    </dgm:pt>
    <dgm:pt modelId="{7BC93714-CBA0-41FE-8515-354B66FAF069}" type="pres">
      <dgm:prSet presAssocID="{BF609F4A-B6FF-4BC6-91B3-27ED9F0ED6E4}" presName="compNode" presStyleCnt="0"/>
      <dgm:spPr/>
    </dgm:pt>
    <dgm:pt modelId="{83D951B4-64CF-410A-BDE6-CE6EDE1A5B89}" type="pres">
      <dgm:prSet presAssocID="{BF609F4A-B6FF-4BC6-91B3-27ED9F0ED6E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5586D37-893E-4F3D-B1C6-6826E8498435}" type="pres">
      <dgm:prSet presAssocID="{BF609F4A-B6FF-4BC6-91B3-27ED9F0ED6E4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32D12DC-70C0-4127-A856-CDA5B131C03C}" type="pres">
      <dgm:prSet presAssocID="{BF609F4A-B6FF-4BC6-91B3-27ED9F0ED6E4}" presName="spaceRect" presStyleCnt="0"/>
      <dgm:spPr/>
    </dgm:pt>
    <dgm:pt modelId="{E77A9E56-B071-4145-9EDB-9E8E17BF57BB}" type="pres">
      <dgm:prSet presAssocID="{BF609F4A-B6FF-4BC6-91B3-27ED9F0ED6E4}" presName="textRect" presStyleLbl="revTx" presStyleIdx="0" presStyleCnt="4">
        <dgm:presLayoutVars>
          <dgm:chMax val="1"/>
          <dgm:chPref val="1"/>
        </dgm:presLayoutVars>
      </dgm:prSet>
      <dgm:spPr/>
    </dgm:pt>
    <dgm:pt modelId="{25100749-FE51-4D6C-B0D4-ED427CF4F6F1}" type="pres">
      <dgm:prSet presAssocID="{BA21AA66-596B-4B9B-AF5C-F5E0DF23AEA6}" presName="sibTrans" presStyleCnt="0"/>
      <dgm:spPr/>
    </dgm:pt>
    <dgm:pt modelId="{32AEE62F-D503-4705-A699-40B30F366AAF}" type="pres">
      <dgm:prSet presAssocID="{91CB12AB-B04E-4D69-9189-203BCBA5EFEA}" presName="compNode" presStyleCnt="0"/>
      <dgm:spPr/>
    </dgm:pt>
    <dgm:pt modelId="{1331DCCF-A301-4C35-B1AA-698C3D21871C}" type="pres">
      <dgm:prSet presAssocID="{91CB12AB-B04E-4D69-9189-203BCBA5EFE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EF2B053-26B1-4031-B8B0-07C6F86A2749}" type="pres">
      <dgm:prSet presAssocID="{91CB12AB-B04E-4D69-9189-203BCBA5EFEA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1CBF3FF-91B3-447E-A90B-2D93A0845D61}" type="pres">
      <dgm:prSet presAssocID="{91CB12AB-B04E-4D69-9189-203BCBA5EFEA}" presName="spaceRect" presStyleCnt="0"/>
      <dgm:spPr/>
    </dgm:pt>
    <dgm:pt modelId="{ACBEF183-68D7-4AFE-846B-02D7CAF5E4E1}" type="pres">
      <dgm:prSet presAssocID="{91CB12AB-B04E-4D69-9189-203BCBA5EFEA}" presName="textRect" presStyleLbl="revTx" presStyleIdx="1" presStyleCnt="4">
        <dgm:presLayoutVars>
          <dgm:chMax val="1"/>
          <dgm:chPref val="1"/>
        </dgm:presLayoutVars>
      </dgm:prSet>
      <dgm:spPr/>
    </dgm:pt>
    <dgm:pt modelId="{CF834106-8501-42CE-BA74-96FE3AAA15DF}" type="pres">
      <dgm:prSet presAssocID="{5A145E7C-03EE-4FB9-9089-6EF2C47F244E}" presName="sibTrans" presStyleCnt="0"/>
      <dgm:spPr/>
    </dgm:pt>
    <dgm:pt modelId="{19BBCFAF-E9EB-40D9-99A8-3953A9EE89DD}" type="pres">
      <dgm:prSet presAssocID="{062BB2CD-4DE7-44C1-A011-30DA1A5C624D}" presName="compNode" presStyleCnt="0"/>
      <dgm:spPr/>
    </dgm:pt>
    <dgm:pt modelId="{113F6A75-A878-430F-AE0C-D0AFF9DAD93F}" type="pres">
      <dgm:prSet presAssocID="{062BB2CD-4DE7-44C1-A011-30DA1A5C624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9ADFA9D-893D-4737-810B-AA22786210D3}" type="pres">
      <dgm:prSet presAssocID="{062BB2CD-4DE7-44C1-A011-30DA1A5C624D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6DFF28C-C322-4D7B-B0DB-ADC720D19FFE}" type="pres">
      <dgm:prSet presAssocID="{062BB2CD-4DE7-44C1-A011-30DA1A5C624D}" presName="spaceRect" presStyleCnt="0"/>
      <dgm:spPr/>
    </dgm:pt>
    <dgm:pt modelId="{02CAE308-0125-46F3-86C2-83D96E415D14}" type="pres">
      <dgm:prSet presAssocID="{062BB2CD-4DE7-44C1-A011-30DA1A5C624D}" presName="textRect" presStyleLbl="revTx" presStyleIdx="2" presStyleCnt="4">
        <dgm:presLayoutVars>
          <dgm:chMax val="1"/>
          <dgm:chPref val="1"/>
        </dgm:presLayoutVars>
      </dgm:prSet>
      <dgm:spPr/>
    </dgm:pt>
    <dgm:pt modelId="{8BD29336-2765-45B8-9F4A-501757DC015A}" type="pres">
      <dgm:prSet presAssocID="{4897F1E7-3A1D-4D9E-AE5F-81577F41F965}" presName="sibTrans" presStyleCnt="0"/>
      <dgm:spPr/>
    </dgm:pt>
    <dgm:pt modelId="{218FC749-60B7-40EC-9E7A-B46B14CEC574}" type="pres">
      <dgm:prSet presAssocID="{F73E4E2E-84C9-429D-B972-7D1EE8FF276F}" presName="compNode" presStyleCnt="0"/>
      <dgm:spPr/>
    </dgm:pt>
    <dgm:pt modelId="{1AAC1018-E57B-4EE5-B281-8B9B68A5CF29}" type="pres">
      <dgm:prSet presAssocID="{F73E4E2E-84C9-429D-B972-7D1EE8FF276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6BC61C9-6076-43A4-8A66-9C998AEFC948}" type="pres">
      <dgm:prSet presAssocID="{F73E4E2E-84C9-429D-B972-7D1EE8FF276F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4DA3AF6-4BA4-4A72-B8F4-558D2A55FE22}" type="pres">
      <dgm:prSet presAssocID="{F73E4E2E-84C9-429D-B972-7D1EE8FF276F}" presName="spaceRect" presStyleCnt="0"/>
      <dgm:spPr/>
    </dgm:pt>
    <dgm:pt modelId="{B9F285FE-C7A2-4566-AB08-20222D28663D}" type="pres">
      <dgm:prSet presAssocID="{F73E4E2E-84C9-429D-B972-7D1EE8FF276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B2601E-AFC3-46FA-A9D6-BA6157B90109}" srcId="{0AD3B9F8-38C0-4ABF-B950-AFD24FBE53F3}" destId="{F73E4E2E-84C9-429D-B972-7D1EE8FF276F}" srcOrd="3" destOrd="0" parTransId="{75A727ED-98DE-4B86-8156-2A851D1AD2B1}" sibTransId="{42CB671F-F0B5-4708-BEE0-27B334C8EAD6}"/>
    <dgm:cxn modelId="{6D2D964C-2457-4718-9A9C-365D0ACE1B4D}" srcId="{0AD3B9F8-38C0-4ABF-B950-AFD24FBE53F3}" destId="{BF609F4A-B6FF-4BC6-91B3-27ED9F0ED6E4}" srcOrd="0" destOrd="0" parTransId="{36BE0C52-512B-4087-99B6-D354893E0023}" sibTransId="{BA21AA66-596B-4B9B-AF5C-F5E0DF23AEA6}"/>
    <dgm:cxn modelId="{ED4CDD6C-67D9-4F00-8611-189B108618B4}" srcId="{0AD3B9F8-38C0-4ABF-B950-AFD24FBE53F3}" destId="{91CB12AB-B04E-4D69-9189-203BCBA5EFEA}" srcOrd="1" destOrd="0" parTransId="{B391E3FA-AB59-40F3-BE2B-644200B63977}" sibTransId="{5A145E7C-03EE-4FB9-9089-6EF2C47F244E}"/>
    <dgm:cxn modelId="{0B6A4282-0F55-4D0B-A98A-097452D6CD22}" srcId="{0AD3B9F8-38C0-4ABF-B950-AFD24FBE53F3}" destId="{062BB2CD-4DE7-44C1-A011-30DA1A5C624D}" srcOrd="2" destOrd="0" parTransId="{B28109E8-7D0C-4B66-AC52-02D6E9B2F008}" sibTransId="{4897F1E7-3A1D-4D9E-AE5F-81577F41F965}"/>
    <dgm:cxn modelId="{68A9ED8F-8E2F-4D9C-B642-50179C43C780}" type="presOf" srcId="{062BB2CD-4DE7-44C1-A011-30DA1A5C624D}" destId="{02CAE308-0125-46F3-86C2-83D96E415D14}" srcOrd="0" destOrd="0" presId="urn:microsoft.com/office/officeart/2018/5/layout/IconLeafLabelList"/>
    <dgm:cxn modelId="{D0A171BF-627B-413D-A8A8-81BA6905ABF5}" type="presOf" srcId="{91CB12AB-B04E-4D69-9189-203BCBA5EFEA}" destId="{ACBEF183-68D7-4AFE-846B-02D7CAF5E4E1}" srcOrd="0" destOrd="0" presId="urn:microsoft.com/office/officeart/2018/5/layout/IconLeafLabelList"/>
    <dgm:cxn modelId="{0D11D9CE-7C4D-4649-85D7-6B365CA0642D}" type="presOf" srcId="{BF609F4A-B6FF-4BC6-91B3-27ED9F0ED6E4}" destId="{E77A9E56-B071-4145-9EDB-9E8E17BF57BB}" srcOrd="0" destOrd="0" presId="urn:microsoft.com/office/officeart/2018/5/layout/IconLeafLabelList"/>
    <dgm:cxn modelId="{93EADDEC-1E20-4961-AE41-F453BCC687B5}" type="presOf" srcId="{0AD3B9F8-38C0-4ABF-B950-AFD24FBE53F3}" destId="{537704AC-0118-4914-9B92-D80177491896}" srcOrd="0" destOrd="0" presId="urn:microsoft.com/office/officeart/2018/5/layout/IconLeafLabelList"/>
    <dgm:cxn modelId="{B938E2FF-6C47-4119-A3EC-0192F2771450}" type="presOf" srcId="{F73E4E2E-84C9-429D-B972-7D1EE8FF276F}" destId="{B9F285FE-C7A2-4566-AB08-20222D28663D}" srcOrd="0" destOrd="0" presId="urn:microsoft.com/office/officeart/2018/5/layout/IconLeafLabelList"/>
    <dgm:cxn modelId="{7F3F5402-E4DF-4EC1-9CA1-604D7D1D42F5}" type="presParOf" srcId="{537704AC-0118-4914-9B92-D80177491896}" destId="{7BC93714-CBA0-41FE-8515-354B66FAF069}" srcOrd="0" destOrd="0" presId="urn:microsoft.com/office/officeart/2018/5/layout/IconLeafLabelList"/>
    <dgm:cxn modelId="{B513FC03-9104-4AA0-B4C6-E5482C0DA27B}" type="presParOf" srcId="{7BC93714-CBA0-41FE-8515-354B66FAF069}" destId="{83D951B4-64CF-410A-BDE6-CE6EDE1A5B89}" srcOrd="0" destOrd="0" presId="urn:microsoft.com/office/officeart/2018/5/layout/IconLeafLabelList"/>
    <dgm:cxn modelId="{A148BB40-7046-4EF6-8933-BD45442EB267}" type="presParOf" srcId="{7BC93714-CBA0-41FE-8515-354B66FAF069}" destId="{25586D37-893E-4F3D-B1C6-6826E8498435}" srcOrd="1" destOrd="0" presId="urn:microsoft.com/office/officeart/2018/5/layout/IconLeafLabelList"/>
    <dgm:cxn modelId="{3DD5941C-AB95-4D1E-A9F3-C0671EF18778}" type="presParOf" srcId="{7BC93714-CBA0-41FE-8515-354B66FAF069}" destId="{C32D12DC-70C0-4127-A856-CDA5B131C03C}" srcOrd="2" destOrd="0" presId="urn:microsoft.com/office/officeart/2018/5/layout/IconLeafLabelList"/>
    <dgm:cxn modelId="{A98F93DD-7306-4B9E-B48F-640DABC4B0CF}" type="presParOf" srcId="{7BC93714-CBA0-41FE-8515-354B66FAF069}" destId="{E77A9E56-B071-4145-9EDB-9E8E17BF57BB}" srcOrd="3" destOrd="0" presId="urn:microsoft.com/office/officeart/2018/5/layout/IconLeafLabelList"/>
    <dgm:cxn modelId="{CE2C1292-1C5A-4CE5-834C-9CAF18FC8C40}" type="presParOf" srcId="{537704AC-0118-4914-9B92-D80177491896}" destId="{25100749-FE51-4D6C-B0D4-ED427CF4F6F1}" srcOrd="1" destOrd="0" presId="urn:microsoft.com/office/officeart/2018/5/layout/IconLeafLabelList"/>
    <dgm:cxn modelId="{DC68B6FA-A0FB-4BD4-BC62-CCB93A44BAAB}" type="presParOf" srcId="{537704AC-0118-4914-9B92-D80177491896}" destId="{32AEE62F-D503-4705-A699-40B30F366AAF}" srcOrd="2" destOrd="0" presId="urn:microsoft.com/office/officeart/2018/5/layout/IconLeafLabelList"/>
    <dgm:cxn modelId="{292B20E6-9B3D-468C-A20B-2A0F4A41FE78}" type="presParOf" srcId="{32AEE62F-D503-4705-A699-40B30F366AAF}" destId="{1331DCCF-A301-4C35-B1AA-698C3D21871C}" srcOrd="0" destOrd="0" presId="urn:microsoft.com/office/officeart/2018/5/layout/IconLeafLabelList"/>
    <dgm:cxn modelId="{C00781C9-6C9E-4C5B-AC77-5F3C30434F86}" type="presParOf" srcId="{32AEE62F-D503-4705-A699-40B30F366AAF}" destId="{4EF2B053-26B1-4031-B8B0-07C6F86A2749}" srcOrd="1" destOrd="0" presId="urn:microsoft.com/office/officeart/2018/5/layout/IconLeafLabelList"/>
    <dgm:cxn modelId="{27AAA8FC-003B-4C04-B884-01BCCA9D3AE2}" type="presParOf" srcId="{32AEE62F-D503-4705-A699-40B30F366AAF}" destId="{81CBF3FF-91B3-447E-A90B-2D93A0845D61}" srcOrd="2" destOrd="0" presId="urn:microsoft.com/office/officeart/2018/5/layout/IconLeafLabelList"/>
    <dgm:cxn modelId="{38777FD2-39BD-459A-A094-3E9536C944D5}" type="presParOf" srcId="{32AEE62F-D503-4705-A699-40B30F366AAF}" destId="{ACBEF183-68D7-4AFE-846B-02D7CAF5E4E1}" srcOrd="3" destOrd="0" presId="urn:microsoft.com/office/officeart/2018/5/layout/IconLeafLabelList"/>
    <dgm:cxn modelId="{8E571A78-3554-48C2-8010-1E7710AF2606}" type="presParOf" srcId="{537704AC-0118-4914-9B92-D80177491896}" destId="{CF834106-8501-42CE-BA74-96FE3AAA15DF}" srcOrd="3" destOrd="0" presId="urn:microsoft.com/office/officeart/2018/5/layout/IconLeafLabelList"/>
    <dgm:cxn modelId="{1B02AE0D-E30A-40D2-9EAA-2D31103F4E12}" type="presParOf" srcId="{537704AC-0118-4914-9B92-D80177491896}" destId="{19BBCFAF-E9EB-40D9-99A8-3953A9EE89DD}" srcOrd="4" destOrd="0" presId="urn:microsoft.com/office/officeart/2018/5/layout/IconLeafLabelList"/>
    <dgm:cxn modelId="{9E775572-C3A3-412E-A59E-0324518C8499}" type="presParOf" srcId="{19BBCFAF-E9EB-40D9-99A8-3953A9EE89DD}" destId="{113F6A75-A878-430F-AE0C-D0AFF9DAD93F}" srcOrd="0" destOrd="0" presId="urn:microsoft.com/office/officeart/2018/5/layout/IconLeafLabelList"/>
    <dgm:cxn modelId="{B4774239-7961-4EDD-BB65-FD20B4B1EECC}" type="presParOf" srcId="{19BBCFAF-E9EB-40D9-99A8-3953A9EE89DD}" destId="{C9ADFA9D-893D-4737-810B-AA22786210D3}" srcOrd="1" destOrd="0" presId="urn:microsoft.com/office/officeart/2018/5/layout/IconLeafLabelList"/>
    <dgm:cxn modelId="{7EA7A0EA-B933-4DD1-AD94-2F3DDB893BFB}" type="presParOf" srcId="{19BBCFAF-E9EB-40D9-99A8-3953A9EE89DD}" destId="{B6DFF28C-C322-4D7B-B0DB-ADC720D19FFE}" srcOrd="2" destOrd="0" presId="urn:microsoft.com/office/officeart/2018/5/layout/IconLeafLabelList"/>
    <dgm:cxn modelId="{6281BA73-DC00-4BD1-A8F9-763352EFC9C1}" type="presParOf" srcId="{19BBCFAF-E9EB-40D9-99A8-3953A9EE89DD}" destId="{02CAE308-0125-46F3-86C2-83D96E415D14}" srcOrd="3" destOrd="0" presId="urn:microsoft.com/office/officeart/2018/5/layout/IconLeafLabelList"/>
    <dgm:cxn modelId="{B4BA5180-4C24-40D3-8B6B-CDB98B2D8FA6}" type="presParOf" srcId="{537704AC-0118-4914-9B92-D80177491896}" destId="{8BD29336-2765-45B8-9F4A-501757DC015A}" srcOrd="5" destOrd="0" presId="urn:microsoft.com/office/officeart/2018/5/layout/IconLeafLabelList"/>
    <dgm:cxn modelId="{835795CC-6C1A-419A-BDA5-067657443F48}" type="presParOf" srcId="{537704AC-0118-4914-9B92-D80177491896}" destId="{218FC749-60B7-40EC-9E7A-B46B14CEC574}" srcOrd="6" destOrd="0" presId="urn:microsoft.com/office/officeart/2018/5/layout/IconLeafLabelList"/>
    <dgm:cxn modelId="{FCE24345-9B1C-4961-BA3E-F6A1AA510A59}" type="presParOf" srcId="{218FC749-60B7-40EC-9E7A-B46B14CEC574}" destId="{1AAC1018-E57B-4EE5-B281-8B9B68A5CF29}" srcOrd="0" destOrd="0" presId="urn:microsoft.com/office/officeart/2018/5/layout/IconLeafLabelList"/>
    <dgm:cxn modelId="{D54FBC33-4533-48C1-AD6E-A4DB00302176}" type="presParOf" srcId="{218FC749-60B7-40EC-9E7A-B46B14CEC574}" destId="{E6BC61C9-6076-43A4-8A66-9C998AEFC948}" srcOrd="1" destOrd="0" presId="urn:microsoft.com/office/officeart/2018/5/layout/IconLeafLabelList"/>
    <dgm:cxn modelId="{E453C3C9-3172-45BC-A4C4-3F46852DE9AF}" type="presParOf" srcId="{218FC749-60B7-40EC-9E7A-B46B14CEC574}" destId="{34DA3AF6-4BA4-4A72-B8F4-558D2A55FE22}" srcOrd="2" destOrd="0" presId="urn:microsoft.com/office/officeart/2018/5/layout/IconLeafLabelList"/>
    <dgm:cxn modelId="{5FEB7363-409C-4F88-B434-2A90CE8E792A}" type="presParOf" srcId="{218FC749-60B7-40EC-9E7A-B46B14CEC574}" destId="{B9F285FE-C7A2-4566-AB08-20222D28663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6FEA15-176D-4360-B787-4959F7FAD87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99176A-A4C0-4F1D-9E9D-C1EB834B5813}">
      <dgm:prSet/>
      <dgm:spPr/>
      <dgm:t>
        <a:bodyPr/>
        <a:lstStyle/>
        <a:p>
          <a:r>
            <a:rPr lang="en-US"/>
            <a:t>Amazon web services (AWS)</a:t>
          </a:r>
        </a:p>
      </dgm:t>
    </dgm:pt>
    <dgm:pt modelId="{35A52228-E465-444F-BA8B-4C978ECA0956}" type="parTrans" cxnId="{329C3873-B647-4D93-B801-BA38E1256030}">
      <dgm:prSet/>
      <dgm:spPr/>
      <dgm:t>
        <a:bodyPr/>
        <a:lstStyle/>
        <a:p>
          <a:endParaRPr lang="en-US"/>
        </a:p>
      </dgm:t>
    </dgm:pt>
    <dgm:pt modelId="{7EDDA302-7600-4CD8-B7E6-8EB00ECDED9D}" type="sibTrans" cxnId="{329C3873-B647-4D93-B801-BA38E1256030}">
      <dgm:prSet/>
      <dgm:spPr/>
      <dgm:t>
        <a:bodyPr/>
        <a:lstStyle/>
        <a:p>
          <a:endParaRPr lang="en-US"/>
        </a:p>
      </dgm:t>
    </dgm:pt>
    <dgm:pt modelId="{14510087-F392-4F3C-8C5B-9B63167B127D}">
      <dgm:prSet/>
      <dgm:spPr/>
      <dgm:t>
        <a:bodyPr/>
        <a:lstStyle/>
        <a:p>
          <a:r>
            <a:rPr lang="en-US"/>
            <a:t>Google AppEngine</a:t>
          </a:r>
        </a:p>
      </dgm:t>
    </dgm:pt>
    <dgm:pt modelId="{8C918A62-DAB9-4C27-8243-DD1AF852CCCB}" type="parTrans" cxnId="{3FE2202D-55D0-4FCC-B15F-E1C8B8B61EB1}">
      <dgm:prSet/>
      <dgm:spPr/>
      <dgm:t>
        <a:bodyPr/>
        <a:lstStyle/>
        <a:p>
          <a:endParaRPr lang="en-US"/>
        </a:p>
      </dgm:t>
    </dgm:pt>
    <dgm:pt modelId="{8724591F-8B48-4F06-9411-AC7EC1589622}" type="sibTrans" cxnId="{3FE2202D-55D0-4FCC-B15F-E1C8B8B61EB1}">
      <dgm:prSet/>
      <dgm:spPr/>
      <dgm:t>
        <a:bodyPr/>
        <a:lstStyle/>
        <a:p>
          <a:endParaRPr lang="en-US"/>
        </a:p>
      </dgm:t>
    </dgm:pt>
    <dgm:pt modelId="{D9003969-04A5-41BC-A25C-A10989BD05D2}">
      <dgm:prSet/>
      <dgm:spPr/>
      <dgm:t>
        <a:bodyPr/>
        <a:lstStyle/>
        <a:p>
          <a:r>
            <a:rPr lang="en-US"/>
            <a:t>Microsoft Azure</a:t>
          </a:r>
        </a:p>
      </dgm:t>
    </dgm:pt>
    <dgm:pt modelId="{149E867A-6F24-48DB-B79D-B0060688A75D}" type="parTrans" cxnId="{3113719F-9468-4FDF-B14B-5E9C17DDE8C8}">
      <dgm:prSet/>
      <dgm:spPr/>
      <dgm:t>
        <a:bodyPr/>
        <a:lstStyle/>
        <a:p>
          <a:endParaRPr lang="en-US"/>
        </a:p>
      </dgm:t>
    </dgm:pt>
    <dgm:pt modelId="{9910B546-C16A-42BA-B7DC-A7B983B0AFEF}" type="sibTrans" cxnId="{3113719F-9468-4FDF-B14B-5E9C17DDE8C8}">
      <dgm:prSet/>
      <dgm:spPr/>
      <dgm:t>
        <a:bodyPr/>
        <a:lstStyle/>
        <a:p>
          <a:endParaRPr lang="en-US"/>
        </a:p>
      </dgm:t>
    </dgm:pt>
    <dgm:pt modelId="{68C3BC44-3A18-442D-A5F4-18CD74D4B911}">
      <dgm:prSet/>
      <dgm:spPr/>
      <dgm:t>
        <a:bodyPr/>
        <a:lstStyle/>
        <a:p>
          <a:r>
            <a:rPr lang="en-US" dirty="0"/>
            <a:t>Hadoop</a:t>
          </a:r>
        </a:p>
      </dgm:t>
    </dgm:pt>
    <dgm:pt modelId="{2C403B5F-2CC7-42BD-A428-1ABD6FFF9CE8}" type="parTrans" cxnId="{B86482B6-8868-4D9E-A552-83F95DF4FE88}">
      <dgm:prSet/>
      <dgm:spPr/>
      <dgm:t>
        <a:bodyPr/>
        <a:lstStyle/>
        <a:p>
          <a:endParaRPr lang="en-US"/>
        </a:p>
      </dgm:t>
    </dgm:pt>
    <dgm:pt modelId="{6FEE64A3-6580-471F-8809-FEAA05D3BF36}" type="sibTrans" cxnId="{B86482B6-8868-4D9E-A552-83F95DF4FE88}">
      <dgm:prSet/>
      <dgm:spPr/>
      <dgm:t>
        <a:bodyPr/>
        <a:lstStyle/>
        <a:p>
          <a:endParaRPr lang="en-US"/>
        </a:p>
      </dgm:t>
    </dgm:pt>
    <dgm:pt modelId="{19D7DA6D-0AE2-4236-9D4D-CB1C276D6307}">
      <dgm:prSet/>
      <dgm:spPr/>
      <dgm:t>
        <a:bodyPr/>
        <a:lstStyle/>
        <a:p>
          <a:r>
            <a:rPr lang="en-US" dirty="0"/>
            <a:t>Force.com and Salesforce.com</a:t>
          </a:r>
        </a:p>
      </dgm:t>
    </dgm:pt>
    <dgm:pt modelId="{28F90984-8C5E-4F06-B47F-C6AE1144EB5C}" type="parTrans" cxnId="{A537F0BE-5BE0-4971-B36C-30B403635655}">
      <dgm:prSet/>
      <dgm:spPr/>
      <dgm:t>
        <a:bodyPr/>
        <a:lstStyle/>
        <a:p>
          <a:endParaRPr lang="en-US"/>
        </a:p>
      </dgm:t>
    </dgm:pt>
    <dgm:pt modelId="{D4D7413A-FB2C-4EAC-8E15-39B363838A9A}" type="sibTrans" cxnId="{A537F0BE-5BE0-4971-B36C-30B403635655}">
      <dgm:prSet/>
      <dgm:spPr/>
      <dgm:t>
        <a:bodyPr/>
        <a:lstStyle/>
        <a:p>
          <a:endParaRPr lang="en-US"/>
        </a:p>
      </dgm:t>
    </dgm:pt>
    <dgm:pt modelId="{54B04998-5CAC-4574-923D-72F1DECE54E5}">
      <dgm:prSet/>
      <dgm:spPr/>
      <dgm:t>
        <a:bodyPr/>
        <a:lstStyle/>
        <a:p>
          <a:r>
            <a:rPr lang="en-US" dirty="0" err="1"/>
            <a:t>Manjrasoft</a:t>
          </a:r>
          <a:r>
            <a:rPr lang="en-US" dirty="0"/>
            <a:t> Aneka</a:t>
          </a:r>
        </a:p>
      </dgm:t>
    </dgm:pt>
    <dgm:pt modelId="{C54E4CD2-CBD5-480C-93CE-7A337B972812}" type="parTrans" cxnId="{ADF0A6F0-1A01-4E1A-B483-F6E759184350}">
      <dgm:prSet/>
      <dgm:spPr/>
      <dgm:t>
        <a:bodyPr/>
        <a:lstStyle/>
        <a:p>
          <a:endParaRPr lang="en-US"/>
        </a:p>
      </dgm:t>
    </dgm:pt>
    <dgm:pt modelId="{14297DAD-E536-4A5A-940A-378B5C8E1132}" type="sibTrans" cxnId="{ADF0A6F0-1A01-4E1A-B483-F6E759184350}">
      <dgm:prSet/>
      <dgm:spPr/>
      <dgm:t>
        <a:bodyPr/>
        <a:lstStyle/>
        <a:p>
          <a:endParaRPr lang="en-US"/>
        </a:p>
      </dgm:t>
    </dgm:pt>
    <dgm:pt modelId="{FE7F1BC1-22B6-47A4-BAB3-DDEADB79A911}" type="pres">
      <dgm:prSet presAssocID="{646FEA15-176D-4360-B787-4959F7FAD874}" presName="vert0" presStyleCnt="0">
        <dgm:presLayoutVars>
          <dgm:dir/>
          <dgm:animOne val="branch"/>
          <dgm:animLvl val="lvl"/>
        </dgm:presLayoutVars>
      </dgm:prSet>
      <dgm:spPr/>
    </dgm:pt>
    <dgm:pt modelId="{66B86344-418A-4686-BB66-9A277DCD9EA8}" type="pres">
      <dgm:prSet presAssocID="{C299176A-A4C0-4F1D-9E9D-C1EB834B5813}" presName="thickLine" presStyleLbl="alignNode1" presStyleIdx="0" presStyleCnt="6"/>
      <dgm:spPr/>
    </dgm:pt>
    <dgm:pt modelId="{6C623C5B-5525-40EA-9716-08407FFABDAC}" type="pres">
      <dgm:prSet presAssocID="{C299176A-A4C0-4F1D-9E9D-C1EB834B5813}" presName="horz1" presStyleCnt="0"/>
      <dgm:spPr/>
    </dgm:pt>
    <dgm:pt modelId="{42ACE54D-B357-4A8A-A26D-839E7A9E5582}" type="pres">
      <dgm:prSet presAssocID="{C299176A-A4C0-4F1D-9E9D-C1EB834B5813}" presName="tx1" presStyleLbl="revTx" presStyleIdx="0" presStyleCnt="6"/>
      <dgm:spPr/>
    </dgm:pt>
    <dgm:pt modelId="{5FF33B01-088E-4DD1-8512-2AB09A9B1D54}" type="pres">
      <dgm:prSet presAssocID="{C299176A-A4C0-4F1D-9E9D-C1EB834B5813}" presName="vert1" presStyleCnt="0"/>
      <dgm:spPr/>
    </dgm:pt>
    <dgm:pt modelId="{05A50046-B0F9-4803-AE52-2BF35C38DCCE}" type="pres">
      <dgm:prSet presAssocID="{14510087-F392-4F3C-8C5B-9B63167B127D}" presName="thickLine" presStyleLbl="alignNode1" presStyleIdx="1" presStyleCnt="6"/>
      <dgm:spPr/>
    </dgm:pt>
    <dgm:pt modelId="{0CE1B23E-BE0D-4BCE-8C65-682C529DB952}" type="pres">
      <dgm:prSet presAssocID="{14510087-F392-4F3C-8C5B-9B63167B127D}" presName="horz1" presStyleCnt="0"/>
      <dgm:spPr/>
    </dgm:pt>
    <dgm:pt modelId="{419F03E9-331B-40F7-B357-7C6C03E3E49E}" type="pres">
      <dgm:prSet presAssocID="{14510087-F392-4F3C-8C5B-9B63167B127D}" presName="tx1" presStyleLbl="revTx" presStyleIdx="1" presStyleCnt="6"/>
      <dgm:spPr/>
    </dgm:pt>
    <dgm:pt modelId="{6AB3B2B5-6A25-4F40-AD1A-095ACFCB3DE2}" type="pres">
      <dgm:prSet presAssocID="{14510087-F392-4F3C-8C5B-9B63167B127D}" presName="vert1" presStyleCnt="0"/>
      <dgm:spPr/>
    </dgm:pt>
    <dgm:pt modelId="{C768FAD2-5D80-40EC-BECD-34EA7521EB16}" type="pres">
      <dgm:prSet presAssocID="{D9003969-04A5-41BC-A25C-A10989BD05D2}" presName="thickLine" presStyleLbl="alignNode1" presStyleIdx="2" presStyleCnt="6"/>
      <dgm:spPr/>
    </dgm:pt>
    <dgm:pt modelId="{AD554470-373A-4326-83C1-7C341602D054}" type="pres">
      <dgm:prSet presAssocID="{D9003969-04A5-41BC-A25C-A10989BD05D2}" presName="horz1" presStyleCnt="0"/>
      <dgm:spPr/>
    </dgm:pt>
    <dgm:pt modelId="{87C697B5-2070-4F88-A4B2-C538705B16E5}" type="pres">
      <dgm:prSet presAssocID="{D9003969-04A5-41BC-A25C-A10989BD05D2}" presName="tx1" presStyleLbl="revTx" presStyleIdx="2" presStyleCnt="6"/>
      <dgm:spPr/>
    </dgm:pt>
    <dgm:pt modelId="{D54D6993-CF09-405E-A47F-7F26158A7F7A}" type="pres">
      <dgm:prSet presAssocID="{D9003969-04A5-41BC-A25C-A10989BD05D2}" presName="vert1" presStyleCnt="0"/>
      <dgm:spPr/>
    </dgm:pt>
    <dgm:pt modelId="{2F4D3AF6-404C-43DF-948D-6E1B482B90D3}" type="pres">
      <dgm:prSet presAssocID="{68C3BC44-3A18-442D-A5F4-18CD74D4B911}" presName="thickLine" presStyleLbl="alignNode1" presStyleIdx="3" presStyleCnt="6"/>
      <dgm:spPr/>
    </dgm:pt>
    <dgm:pt modelId="{EC8DF33A-3675-437E-906F-C0C3B478739B}" type="pres">
      <dgm:prSet presAssocID="{68C3BC44-3A18-442D-A5F4-18CD74D4B911}" presName="horz1" presStyleCnt="0"/>
      <dgm:spPr/>
    </dgm:pt>
    <dgm:pt modelId="{AD011271-A79C-4105-B29B-79AE97E796DB}" type="pres">
      <dgm:prSet presAssocID="{68C3BC44-3A18-442D-A5F4-18CD74D4B911}" presName="tx1" presStyleLbl="revTx" presStyleIdx="3" presStyleCnt="6"/>
      <dgm:spPr/>
    </dgm:pt>
    <dgm:pt modelId="{B0817594-644C-4A0C-A96F-FE815BDA8809}" type="pres">
      <dgm:prSet presAssocID="{68C3BC44-3A18-442D-A5F4-18CD74D4B911}" presName="vert1" presStyleCnt="0"/>
      <dgm:spPr/>
    </dgm:pt>
    <dgm:pt modelId="{F2F6125C-4C37-4FBB-9F21-2F67F9950D59}" type="pres">
      <dgm:prSet presAssocID="{19D7DA6D-0AE2-4236-9D4D-CB1C276D6307}" presName="thickLine" presStyleLbl="alignNode1" presStyleIdx="4" presStyleCnt="6"/>
      <dgm:spPr/>
    </dgm:pt>
    <dgm:pt modelId="{924C6A55-9BA1-4362-AA56-3C1E2B047163}" type="pres">
      <dgm:prSet presAssocID="{19D7DA6D-0AE2-4236-9D4D-CB1C276D6307}" presName="horz1" presStyleCnt="0"/>
      <dgm:spPr/>
    </dgm:pt>
    <dgm:pt modelId="{FE3C84BD-8AD7-4C7C-BB24-B4B169FA15C6}" type="pres">
      <dgm:prSet presAssocID="{19D7DA6D-0AE2-4236-9D4D-CB1C276D6307}" presName="tx1" presStyleLbl="revTx" presStyleIdx="4" presStyleCnt="6"/>
      <dgm:spPr/>
    </dgm:pt>
    <dgm:pt modelId="{E81ADEDF-0BD6-4117-8C23-09037C3F4050}" type="pres">
      <dgm:prSet presAssocID="{19D7DA6D-0AE2-4236-9D4D-CB1C276D6307}" presName="vert1" presStyleCnt="0"/>
      <dgm:spPr/>
    </dgm:pt>
    <dgm:pt modelId="{44848FB1-165F-46A2-9BD7-32521BD6194B}" type="pres">
      <dgm:prSet presAssocID="{54B04998-5CAC-4574-923D-72F1DECE54E5}" presName="thickLine" presStyleLbl="alignNode1" presStyleIdx="5" presStyleCnt="6"/>
      <dgm:spPr/>
    </dgm:pt>
    <dgm:pt modelId="{1D5267FA-AD61-4EB4-95CD-2E8C0C2298A5}" type="pres">
      <dgm:prSet presAssocID="{54B04998-5CAC-4574-923D-72F1DECE54E5}" presName="horz1" presStyleCnt="0"/>
      <dgm:spPr/>
    </dgm:pt>
    <dgm:pt modelId="{EA1441C7-75A0-4EBC-BBB1-8762EEC5E215}" type="pres">
      <dgm:prSet presAssocID="{54B04998-5CAC-4574-923D-72F1DECE54E5}" presName="tx1" presStyleLbl="revTx" presStyleIdx="5" presStyleCnt="6"/>
      <dgm:spPr/>
    </dgm:pt>
    <dgm:pt modelId="{F992AE27-2D3F-4D73-BB84-FB9AAB0DB5E0}" type="pres">
      <dgm:prSet presAssocID="{54B04998-5CAC-4574-923D-72F1DECE54E5}" presName="vert1" presStyleCnt="0"/>
      <dgm:spPr/>
    </dgm:pt>
  </dgm:ptLst>
  <dgm:cxnLst>
    <dgm:cxn modelId="{1F5AC701-74A5-407B-B5D8-02B89BF87B7F}" type="presOf" srcId="{54B04998-5CAC-4574-923D-72F1DECE54E5}" destId="{EA1441C7-75A0-4EBC-BBB1-8762EEC5E215}" srcOrd="0" destOrd="0" presId="urn:microsoft.com/office/officeart/2008/layout/LinedList"/>
    <dgm:cxn modelId="{91DA2515-1D1C-482E-8004-1217764DA1B7}" type="presOf" srcId="{646FEA15-176D-4360-B787-4959F7FAD874}" destId="{FE7F1BC1-22B6-47A4-BAB3-DDEADB79A911}" srcOrd="0" destOrd="0" presId="urn:microsoft.com/office/officeart/2008/layout/LinedList"/>
    <dgm:cxn modelId="{3FE2202D-55D0-4FCC-B15F-E1C8B8B61EB1}" srcId="{646FEA15-176D-4360-B787-4959F7FAD874}" destId="{14510087-F392-4F3C-8C5B-9B63167B127D}" srcOrd="1" destOrd="0" parTransId="{8C918A62-DAB9-4C27-8243-DD1AF852CCCB}" sibTransId="{8724591F-8B48-4F06-9411-AC7EC1589622}"/>
    <dgm:cxn modelId="{329C3873-B647-4D93-B801-BA38E1256030}" srcId="{646FEA15-176D-4360-B787-4959F7FAD874}" destId="{C299176A-A4C0-4F1D-9E9D-C1EB834B5813}" srcOrd="0" destOrd="0" parTransId="{35A52228-E465-444F-BA8B-4C978ECA0956}" sibTransId="{7EDDA302-7600-4CD8-B7E6-8EB00ECDED9D}"/>
    <dgm:cxn modelId="{3113719F-9468-4FDF-B14B-5E9C17DDE8C8}" srcId="{646FEA15-176D-4360-B787-4959F7FAD874}" destId="{D9003969-04A5-41BC-A25C-A10989BD05D2}" srcOrd="2" destOrd="0" parTransId="{149E867A-6F24-48DB-B79D-B0060688A75D}" sibTransId="{9910B546-C16A-42BA-B7DC-A7B983B0AFEF}"/>
    <dgm:cxn modelId="{EE09F2A8-9144-4A4C-9919-FC7766A4E63A}" type="presOf" srcId="{19D7DA6D-0AE2-4236-9D4D-CB1C276D6307}" destId="{FE3C84BD-8AD7-4C7C-BB24-B4B169FA15C6}" srcOrd="0" destOrd="0" presId="urn:microsoft.com/office/officeart/2008/layout/LinedList"/>
    <dgm:cxn modelId="{A10DCFAF-80C7-42BC-8842-E35F0B3AC6DC}" type="presOf" srcId="{D9003969-04A5-41BC-A25C-A10989BD05D2}" destId="{87C697B5-2070-4F88-A4B2-C538705B16E5}" srcOrd="0" destOrd="0" presId="urn:microsoft.com/office/officeart/2008/layout/LinedList"/>
    <dgm:cxn modelId="{B86482B6-8868-4D9E-A552-83F95DF4FE88}" srcId="{646FEA15-176D-4360-B787-4959F7FAD874}" destId="{68C3BC44-3A18-442D-A5F4-18CD74D4B911}" srcOrd="3" destOrd="0" parTransId="{2C403B5F-2CC7-42BD-A428-1ABD6FFF9CE8}" sibTransId="{6FEE64A3-6580-471F-8809-FEAA05D3BF36}"/>
    <dgm:cxn modelId="{C7B1EAB9-D6AF-4AA3-89AC-FF3542A65108}" type="presOf" srcId="{C299176A-A4C0-4F1D-9E9D-C1EB834B5813}" destId="{42ACE54D-B357-4A8A-A26D-839E7A9E5582}" srcOrd="0" destOrd="0" presId="urn:microsoft.com/office/officeart/2008/layout/LinedList"/>
    <dgm:cxn modelId="{204488BC-D557-44E6-827E-CF2681670BC3}" type="presOf" srcId="{68C3BC44-3A18-442D-A5F4-18CD74D4B911}" destId="{AD011271-A79C-4105-B29B-79AE97E796DB}" srcOrd="0" destOrd="0" presId="urn:microsoft.com/office/officeart/2008/layout/LinedList"/>
    <dgm:cxn modelId="{A537F0BE-5BE0-4971-B36C-30B403635655}" srcId="{646FEA15-176D-4360-B787-4959F7FAD874}" destId="{19D7DA6D-0AE2-4236-9D4D-CB1C276D6307}" srcOrd="4" destOrd="0" parTransId="{28F90984-8C5E-4F06-B47F-C6AE1144EB5C}" sibTransId="{D4D7413A-FB2C-4EAC-8E15-39B363838A9A}"/>
    <dgm:cxn modelId="{16B68CEC-4647-4C5C-927F-3735267AFAF1}" type="presOf" srcId="{14510087-F392-4F3C-8C5B-9B63167B127D}" destId="{419F03E9-331B-40F7-B357-7C6C03E3E49E}" srcOrd="0" destOrd="0" presId="urn:microsoft.com/office/officeart/2008/layout/LinedList"/>
    <dgm:cxn modelId="{ADF0A6F0-1A01-4E1A-B483-F6E759184350}" srcId="{646FEA15-176D-4360-B787-4959F7FAD874}" destId="{54B04998-5CAC-4574-923D-72F1DECE54E5}" srcOrd="5" destOrd="0" parTransId="{C54E4CD2-CBD5-480C-93CE-7A337B972812}" sibTransId="{14297DAD-E536-4A5A-940A-378B5C8E1132}"/>
    <dgm:cxn modelId="{037EF8DC-3A68-429D-B781-9ED4681FECB2}" type="presParOf" srcId="{FE7F1BC1-22B6-47A4-BAB3-DDEADB79A911}" destId="{66B86344-418A-4686-BB66-9A277DCD9EA8}" srcOrd="0" destOrd="0" presId="urn:microsoft.com/office/officeart/2008/layout/LinedList"/>
    <dgm:cxn modelId="{F0D93F1D-16D4-46A8-9BF0-F1FB691D7839}" type="presParOf" srcId="{FE7F1BC1-22B6-47A4-BAB3-DDEADB79A911}" destId="{6C623C5B-5525-40EA-9716-08407FFABDAC}" srcOrd="1" destOrd="0" presId="urn:microsoft.com/office/officeart/2008/layout/LinedList"/>
    <dgm:cxn modelId="{072A0097-7F68-40FB-945D-D52275C33CFC}" type="presParOf" srcId="{6C623C5B-5525-40EA-9716-08407FFABDAC}" destId="{42ACE54D-B357-4A8A-A26D-839E7A9E5582}" srcOrd="0" destOrd="0" presId="urn:microsoft.com/office/officeart/2008/layout/LinedList"/>
    <dgm:cxn modelId="{C12E8334-23D7-4F07-95EC-6A2473D75159}" type="presParOf" srcId="{6C623C5B-5525-40EA-9716-08407FFABDAC}" destId="{5FF33B01-088E-4DD1-8512-2AB09A9B1D54}" srcOrd="1" destOrd="0" presId="urn:microsoft.com/office/officeart/2008/layout/LinedList"/>
    <dgm:cxn modelId="{ACE425F2-FBAF-4EE7-8B12-C4D44F651F44}" type="presParOf" srcId="{FE7F1BC1-22B6-47A4-BAB3-DDEADB79A911}" destId="{05A50046-B0F9-4803-AE52-2BF35C38DCCE}" srcOrd="2" destOrd="0" presId="urn:microsoft.com/office/officeart/2008/layout/LinedList"/>
    <dgm:cxn modelId="{2A2081A7-C584-44DC-AC8E-CC47F365574F}" type="presParOf" srcId="{FE7F1BC1-22B6-47A4-BAB3-DDEADB79A911}" destId="{0CE1B23E-BE0D-4BCE-8C65-682C529DB952}" srcOrd="3" destOrd="0" presId="urn:microsoft.com/office/officeart/2008/layout/LinedList"/>
    <dgm:cxn modelId="{1ABB6EC0-7FEC-4977-9EE5-2856275D0785}" type="presParOf" srcId="{0CE1B23E-BE0D-4BCE-8C65-682C529DB952}" destId="{419F03E9-331B-40F7-B357-7C6C03E3E49E}" srcOrd="0" destOrd="0" presId="urn:microsoft.com/office/officeart/2008/layout/LinedList"/>
    <dgm:cxn modelId="{B7A076F9-DE93-4CDC-968F-2428C3B6C268}" type="presParOf" srcId="{0CE1B23E-BE0D-4BCE-8C65-682C529DB952}" destId="{6AB3B2B5-6A25-4F40-AD1A-095ACFCB3DE2}" srcOrd="1" destOrd="0" presId="urn:microsoft.com/office/officeart/2008/layout/LinedList"/>
    <dgm:cxn modelId="{27A4347D-6F97-49A4-9B56-381093911213}" type="presParOf" srcId="{FE7F1BC1-22B6-47A4-BAB3-DDEADB79A911}" destId="{C768FAD2-5D80-40EC-BECD-34EA7521EB16}" srcOrd="4" destOrd="0" presId="urn:microsoft.com/office/officeart/2008/layout/LinedList"/>
    <dgm:cxn modelId="{40E8DAF3-4988-43CC-96CC-2BB1D78B783C}" type="presParOf" srcId="{FE7F1BC1-22B6-47A4-BAB3-DDEADB79A911}" destId="{AD554470-373A-4326-83C1-7C341602D054}" srcOrd="5" destOrd="0" presId="urn:microsoft.com/office/officeart/2008/layout/LinedList"/>
    <dgm:cxn modelId="{E34F8F50-474A-41A4-919C-8F39BFD0081D}" type="presParOf" srcId="{AD554470-373A-4326-83C1-7C341602D054}" destId="{87C697B5-2070-4F88-A4B2-C538705B16E5}" srcOrd="0" destOrd="0" presId="urn:microsoft.com/office/officeart/2008/layout/LinedList"/>
    <dgm:cxn modelId="{AB4F3C3A-EB7B-4064-B766-FB7862E57D82}" type="presParOf" srcId="{AD554470-373A-4326-83C1-7C341602D054}" destId="{D54D6993-CF09-405E-A47F-7F26158A7F7A}" srcOrd="1" destOrd="0" presId="urn:microsoft.com/office/officeart/2008/layout/LinedList"/>
    <dgm:cxn modelId="{2351B318-2F34-4B57-B23B-37EFC65F87E9}" type="presParOf" srcId="{FE7F1BC1-22B6-47A4-BAB3-DDEADB79A911}" destId="{2F4D3AF6-404C-43DF-948D-6E1B482B90D3}" srcOrd="6" destOrd="0" presId="urn:microsoft.com/office/officeart/2008/layout/LinedList"/>
    <dgm:cxn modelId="{81376B7A-A3C2-4213-80B1-1F74CB7116E1}" type="presParOf" srcId="{FE7F1BC1-22B6-47A4-BAB3-DDEADB79A911}" destId="{EC8DF33A-3675-437E-906F-C0C3B478739B}" srcOrd="7" destOrd="0" presId="urn:microsoft.com/office/officeart/2008/layout/LinedList"/>
    <dgm:cxn modelId="{B2010AA4-7FD2-4C5C-A056-9326090C022D}" type="presParOf" srcId="{EC8DF33A-3675-437E-906F-C0C3B478739B}" destId="{AD011271-A79C-4105-B29B-79AE97E796DB}" srcOrd="0" destOrd="0" presId="urn:microsoft.com/office/officeart/2008/layout/LinedList"/>
    <dgm:cxn modelId="{B93D4DAB-CBA7-4B3A-8691-7FE0F7046C67}" type="presParOf" srcId="{EC8DF33A-3675-437E-906F-C0C3B478739B}" destId="{B0817594-644C-4A0C-A96F-FE815BDA8809}" srcOrd="1" destOrd="0" presId="urn:microsoft.com/office/officeart/2008/layout/LinedList"/>
    <dgm:cxn modelId="{8E28F2B1-C792-4436-B5A6-057EA6F2F4A6}" type="presParOf" srcId="{FE7F1BC1-22B6-47A4-BAB3-DDEADB79A911}" destId="{F2F6125C-4C37-4FBB-9F21-2F67F9950D59}" srcOrd="8" destOrd="0" presId="urn:microsoft.com/office/officeart/2008/layout/LinedList"/>
    <dgm:cxn modelId="{F8D642E1-EA4B-43A0-962A-8FFA5624F0ED}" type="presParOf" srcId="{FE7F1BC1-22B6-47A4-BAB3-DDEADB79A911}" destId="{924C6A55-9BA1-4362-AA56-3C1E2B047163}" srcOrd="9" destOrd="0" presId="urn:microsoft.com/office/officeart/2008/layout/LinedList"/>
    <dgm:cxn modelId="{63B67922-9CE9-485B-8D59-7CD5CB63682F}" type="presParOf" srcId="{924C6A55-9BA1-4362-AA56-3C1E2B047163}" destId="{FE3C84BD-8AD7-4C7C-BB24-B4B169FA15C6}" srcOrd="0" destOrd="0" presId="urn:microsoft.com/office/officeart/2008/layout/LinedList"/>
    <dgm:cxn modelId="{E4DCF279-5B4B-4CED-BF89-D99FF2FB8AFE}" type="presParOf" srcId="{924C6A55-9BA1-4362-AA56-3C1E2B047163}" destId="{E81ADEDF-0BD6-4117-8C23-09037C3F4050}" srcOrd="1" destOrd="0" presId="urn:microsoft.com/office/officeart/2008/layout/LinedList"/>
    <dgm:cxn modelId="{EEF999EF-51AC-4A90-B1D5-B53BE9EA7085}" type="presParOf" srcId="{FE7F1BC1-22B6-47A4-BAB3-DDEADB79A911}" destId="{44848FB1-165F-46A2-9BD7-32521BD6194B}" srcOrd="10" destOrd="0" presId="urn:microsoft.com/office/officeart/2008/layout/LinedList"/>
    <dgm:cxn modelId="{3B6431EC-7BA0-42CC-B9BA-564D2A04FF0F}" type="presParOf" srcId="{FE7F1BC1-22B6-47A4-BAB3-DDEADB79A911}" destId="{1D5267FA-AD61-4EB4-95CD-2E8C0C2298A5}" srcOrd="11" destOrd="0" presId="urn:microsoft.com/office/officeart/2008/layout/LinedList"/>
    <dgm:cxn modelId="{8F0E0263-7E79-4E0A-909E-A8A8C6F7D40B}" type="presParOf" srcId="{1D5267FA-AD61-4EB4-95CD-2E8C0C2298A5}" destId="{EA1441C7-75A0-4EBC-BBB1-8762EEC5E215}" srcOrd="0" destOrd="0" presId="urn:microsoft.com/office/officeart/2008/layout/LinedList"/>
    <dgm:cxn modelId="{656D0A46-7445-4FD8-BEB5-5F57C9AB3F41}" type="presParOf" srcId="{1D5267FA-AD61-4EB4-95CD-2E8C0C2298A5}" destId="{F992AE27-2D3F-4D73-BB84-FB9AAB0DB5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51126-FD70-4680-9B71-3DCE76B08C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1CD69F-C8FA-4E3D-AF80-0108A3BA8A84}">
      <dgm:prSet/>
      <dgm:spPr/>
      <dgm:t>
        <a:bodyPr/>
        <a:lstStyle/>
        <a:p>
          <a:r>
            <a:rPr lang="en-US" dirty="0"/>
            <a:t>Web 2.0 technologies -  transformed the Internet into a rich application and service delivery platform</a:t>
          </a:r>
        </a:p>
      </dgm:t>
    </dgm:pt>
    <dgm:pt modelId="{C96F95C9-416A-4240-B65E-D928E24F96CC}" type="parTrans" cxnId="{17AA8935-1472-4651-9D1E-47C5849CAE43}">
      <dgm:prSet/>
      <dgm:spPr/>
      <dgm:t>
        <a:bodyPr/>
        <a:lstStyle/>
        <a:p>
          <a:endParaRPr lang="en-US"/>
        </a:p>
      </dgm:t>
    </dgm:pt>
    <dgm:pt modelId="{868E98EB-0D01-4102-B728-914FC255BE56}" type="sibTrans" cxnId="{17AA8935-1472-4651-9D1E-47C5849CAE43}">
      <dgm:prSet/>
      <dgm:spPr/>
      <dgm:t>
        <a:bodyPr/>
        <a:lstStyle/>
        <a:p>
          <a:endParaRPr lang="en-US"/>
        </a:p>
      </dgm:t>
    </dgm:pt>
    <dgm:pt modelId="{19EE4714-5348-4FAD-BB34-C2D57BF9E2A8}">
      <dgm:prSet/>
      <dgm:spPr/>
      <dgm:t>
        <a:bodyPr/>
        <a:lstStyle/>
        <a:p>
          <a:r>
            <a:rPr lang="en-US" dirty="0"/>
            <a:t>Service orientation -  to deliver its capabilities with familiar abstractions</a:t>
          </a:r>
        </a:p>
      </dgm:t>
    </dgm:pt>
    <dgm:pt modelId="{93F592A9-A793-4AB0-BB63-03F1D7708BAB}" type="parTrans" cxnId="{B1A6E6CA-CC81-4AEC-975B-18DA120407AF}">
      <dgm:prSet/>
      <dgm:spPr/>
      <dgm:t>
        <a:bodyPr/>
        <a:lstStyle/>
        <a:p>
          <a:endParaRPr lang="en-US"/>
        </a:p>
      </dgm:t>
    </dgm:pt>
    <dgm:pt modelId="{0321A279-36EC-42ED-902C-6E0BE3266121}" type="sibTrans" cxnId="{B1A6E6CA-CC81-4AEC-975B-18DA120407AF}">
      <dgm:prSet/>
      <dgm:spPr/>
      <dgm:t>
        <a:bodyPr/>
        <a:lstStyle/>
        <a:p>
          <a:endParaRPr lang="en-US"/>
        </a:p>
      </dgm:t>
    </dgm:pt>
    <dgm:pt modelId="{B7DABCE6-3D21-4A80-ADBC-1FC1A6361864}">
      <dgm:prSet/>
      <dgm:spPr/>
      <dgm:t>
        <a:bodyPr/>
        <a:lstStyle/>
        <a:p>
          <a:r>
            <a:rPr lang="en-US" dirty="0"/>
            <a:t>Virtualization -  necessary degree of customization, control, and flexibility for building production and enterprise systems</a:t>
          </a:r>
        </a:p>
      </dgm:t>
    </dgm:pt>
    <dgm:pt modelId="{0AE62E9D-F286-49C4-9503-C5C3A11B42B0}" type="parTrans" cxnId="{16291C30-0ABA-4C3D-8DAA-0585BF5C3847}">
      <dgm:prSet/>
      <dgm:spPr/>
      <dgm:t>
        <a:bodyPr/>
        <a:lstStyle/>
        <a:p>
          <a:endParaRPr lang="en-US"/>
        </a:p>
      </dgm:t>
    </dgm:pt>
    <dgm:pt modelId="{50F66534-938A-4E38-8D78-03F4C88A1741}" type="sibTrans" cxnId="{16291C30-0ABA-4C3D-8DAA-0585BF5C3847}">
      <dgm:prSet/>
      <dgm:spPr/>
      <dgm:t>
        <a:bodyPr/>
        <a:lstStyle/>
        <a:p>
          <a:endParaRPr lang="en-US"/>
        </a:p>
      </dgm:t>
    </dgm:pt>
    <dgm:pt modelId="{4B759270-A9CF-4BB9-99A1-163C073EED9C}" type="pres">
      <dgm:prSet presAssocID="{E9751126-FD70-4680-9B71-3DCE76B08C09}" presName="root" presStyleCnt="0">
        <dgm:presLayoutVars>
          <dgm:dir/>
          <dgm:resizeHandles val="exact"/>
        </dgm:presLayoutVars>
      </dgm:prSet>
      <dgm:spPr/>
    </dgm:pt>
    <dgm:pt modelId="{61608B4A-54A9-41C2-8A6C-63C785D39796}" type="pres">
      <dgm:prSet presAssocID="{531CD69F-C8FA-4E3D-AF80-0108A3BA8A84}" presName="compNode" presStyleCnt="0"/>
      <dgm:spPr/>
    </dgm:pt>
    <dgm:pt modelId="{777EE4C9-E2A6-4EA3-89FA-30B2D257962E}" type="pres">
      <dgm:prSet presAssocID="{531CD69F-C8FA-4E3D-AF80-0108A3BA8A84}" presName="bgRect" presStyleLbl="bgShp" presStyleIdx="0" presStyleCnt="3"/>
      <dgm:spPr/>
    </dgm:pt>
    <dgm:pt modelId="{A6CD7BB5-DAA8-4E00-8E21-B9CA4DDB197F}" type="pres">
      <dgm:prSet presAssocID="{531CD69F-C8FA-4E3D-AF80-0108A3BA8A84}" presName="iconRect" presStyleLbl="node1" presStyleIdx="0" presStyleCnt="3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7B5DDEC-0D36-476F-B918-EA544F50DA32}" type="pres">
      <dgm:prSet presAssocID="{531CD69F-C8FA-4E3D-AF80-0108A3BA8A84}" presName="spaceRect" presStyleCnt="0"/>
      <dgm:spPr/>
    </dgm:pt>
    <dgm:pt modelId="{94410F6D-5A1E-4D49-8641-1375BEBE6C00}" type="pres">
      <dgm:prSet presAssocID="{531CD69F-C8FA-4E3D-AF80-0108A3BA8A84}" presName="parTx" presStyleLbl="revTx" presStyleIdx="0" presStyleCnt="3">
        <dgm:presLayoutVars>
          <dgm:chMax val="0"/>
          <dgm:chPref val="0"/>
        </dgm:presLayoutVars>
      </dgm:prSet>
      <dgm:spPr/>
    </dgm:pt>
    <dgm:pt modelId="{00584360-218B-4CCF-9695-73C65FC452A1}" type="pres">
      <dgm:prSet presAssocID="{868E98EB-0D01-4102-B728-914FC255BE56}" presName="sibTrans" presStyleCnt="0"/>
      <dgm:spPr/>
    </dgm:pt>
    <dgm:pt modelId="{8E3E9561-9764-4677-A998-E0F8F5498C1D}" type="pres">
      <dgm:prSet presAssocID="{19EE4714-5348-4FAD-BB34-C2D57BF9E2A8}" presName="compNode" presStyleCnt="0"/>
      <dgm:spPr/>
    </dgm:pt>
    <dgm:pt modelId="{9C61FDCD-9B81-481C-ABDE-217BB8727B44}" type="pres">
      <dgm:prSet presAssocID="{19EE4714-5348-4FAD-BB34-C2D57BF9E2A8}" presName="bgRect" presStyleLbl="bgShp" presStyleIdx="1" presStyleCnt="3"/>
      <dgm:spPr/>
    </dgm:pt>
    <dgm:pt modelId="{E12DE05B-B4C7-44D2-B4DE-9489806A819A}" type="pres">
      <dgm:prSet presAssocID="{19EE4714-5348-4FAD-BB34-C2D57BF9E2A8}" presName="iconRect" presStyleLbl="node1" presStyleIdx="1" presStyleCnt="3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B7DD2D3-EFE3-438C-8552-2A9E39A0FFBE}" type="pres">
      <dgm:prSet presAssocID="{19EE4714-5348-4FAD-BB34-C2D57BF9E2A8}" presName="spaceRect" presStyleCnt="0"/>
      <dgm:spPr/>
    </dgm:pt>
    <dgm:pt modelId="{7FFDF974-E80F-4041-AF79-CB1B3B97CBB6}" type="pres">
      <dgm:prSet presAssocID="{19EE4714-5348-4FAD-BB34-C2D57BF9E2A8}" presName="parTx" presStyleLbl="revTx" presStyleIdx="1" presStyleCnt="3">
        <dgm:presLayoutVars>
          <dgm:chMax val="0"/>
          <dgm:chPref val="0"/>
        </dgm:presLayoutVars>
      </dgm:prSet>
      <dgm:spPr/>
    </dgm:pt>
    <dgm:pt modelId="{E4CCEEE3-3C29-4C05-82E6-D96F0F47A258}" type="pres">
      <dgm:prSet presAssocID="{0321A279-36EC-42ED-902C-6E0BE3266121}" presName="sibTrans" presStyleCnt="0"/>
      <dgm:spPr/>
    </dgm:pt>
    <dgm:pt modelId="{939008CF-0CDA-4888-8CC0-F3364C406216}" type="pres">
      <dgm:prSet presAssocID="{B7DABCE6-3D21-4A80-ADBC-1FC1A6361864}" presName="compNode" presStyleCnt="0"/>
      <dgm:spPr/>
    </dgm:pt>
    <dgm:pt modelId="{4802F001-A049-4253-9621-81C7B894AD70}" type="pres">
      <dgm:prSet presAssocID="{B7DABCE6-3D21-4A80-ADBC-1FC1A6361864}" presName="bgRect" presStyleLbl="bgShp" presStyleIdx="2" presStyleCnt="3"/>
      <dgm:spPr/>
    </dgm:pt>
    <dgm:pt modelId="{1D6D45D7-EBD9-4FCC-B07B-15B1B2E69CD9}" type="pres">
      <dgm:prSet presAssocID="{B7DABCE6-3D21-4A80-ADBC-1FC1A6361864}" presName="iconRect" presStyleLbl="node1" presStyleIdx="2" presStyleCnt="3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1EA6C5B-3B16-4186-8014-7DB95EB9D6FA}" type="pres">
      <dgm:prSet presAssocID="{B7DABCE6-3D21-4A80-ADBC-1FC1A6361864}" presName="spaceRect" presStyleCnt="0"/>
      <dgm:spPr/>
    </dgm:pt>
    <dgm:pt modelId="{0633A6BD-7B90-4383-8303-F83F287CD1FE}" type="pres">
      <dgm:prSet presAssocID="{B7DABCE6-3D21-4A80-ADBC-1FC1A63618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0A4E407-9D83-4641-AF74-5E8BBAE69C67}" type="presOf" srcId="{E9751126-FD70-4680-9B71-3DCE76B08C09}" destId="{4B759270-A9CF-4BB9-99A1-163C073EED9C}" srcOrd="0" destOrd="0" presId="urn:microsoft.com/office/officeart/2018/2/layout/IconVerticalSolidList"/>
    <dgm:cxn modelId="{16291C30-0ABA-4C3D-8DAA-0585BF5C3847}" srcId="{E9751126-FD70-4680-9B71-3DCE76B08C09}" destId="{B7DABCE6-3D21-4A80-ADBC-1FC1A6361864}" srcOrd="2" destOrd="0" parTransId="{0AE62E9D-F286-49C4-9503-C5C3A11B42B0}" sibTransId="{50F66534-938A-4E38-8D78-03F4C88A1741}"/>
    <dgm:cxn modelId="{17AA8935-1472-4651-9D1E-47C5849CAE43}" srcId="{E9751126-FD70-4680-9B71-3DCE76B08C09}" destId="{531CD69F-C8FA-4E3D-AF80-0108A3BA8A84}" srcOrd="0" destOrd="0" parTransId="{C96F95C9-416A-4240-B65E-D928E24F96CC}" sibTransId="{868E98EB-0D01-4102-B728-914FC255BE56}"/>
    <dgm:cxn modelId="{3E13015C-ED18-45E2-A1B3-C3F712B8BEA0}" type="presOf" srcId="{531CD69F-C8FA-4E3D-AF80-0108A3BA8A84}" destId="{94410F6D-5A1E-4D49-8641-1375BEBE6C00}" srcOrd="0" destOrd="0" presId="urn:microsoft.com/office/officeart/2018/2/layout/IconVerticalSolidList"/>
    <dgm:cxn modelId="{D601F66F-B02B-4F0C-A976-A694DF50C777}" type="presOf" srcId="{19EE4714-5348-4FAD-BB34-C2D57BF9E2A8}" destId="{7FFDF974-E80F-4041-AF79-CB1B3B97CBB6}" srcOrd="0" destOrd="0" presId="urn:microsoft.com/office/officeart/2018/2/layout/IconVerticalSolidList"/>
    <dgm:cxn modelId="{B1A6E6CA-CC81-4AEC-975B-18DA120407AF}" srcId="{E9751126-FD70-4680-9B71-3DCE76B08C09}" destId="{19EE4714-5348-4FAD-BB34-C2D57BF9E2A8}" srcOrd="1" destOrd="0" parTransId="{93F592A9-A793-4AB0-BB63-03F1D7708BAB}" sibTransId="{0321A279-36EC-42ED-902C-6E0BE3266121}"/>
    <dgm:cxn modelId="{C10071F2-2A26-4FB9-AB1A-5444E93952D3}" type="presOf" srcId="{B7DABCE6-3D21-4A80-ADBC-1FC1A6361864}" destId="{0633A6BD-7B90-4383-8303-F83F287CD1FE}" srcOrd="0" destOrd="0" presId="urn:microsoft.com/office/officeart/2018/2/layout/IconVerticalSolidList"/>
    <dgm:cxn modelId="{87290A93-8D00-4DC2-AF1E-822A257E6B40}" type="presParOf" srcId="{4B759270-A9CF-4BB9-99A1-163C073EED9C}" destId="{61608B4A-54A9-41C2-8A6C-63C785D39796}" srcOrd="0" destOrd="0" presId="urn:microsoft.com/office/officeart/2018/2/layout/IconVerticalSolidList"/>
    <dgm:cxn modelId="{4B500EE5-0D4D-484B-B02F-428AAE8123DB}" type="presParOf" srcId="{61608B4A-54A9-41C2-8A6C-63C785D39796}" destId="{777EE4C9-E2A6-4EA3-89FA-30B2D257962E}" srcOrd="0" destOrd="0" presId="urn:microsoft.com/office/officeart/2018/2/layout/IconVerticalSolidList"/>
    <dgm:cxn modelId="{42034DB0-D3C2-4026-AC78-D43CC81474F8}" type="presParOf" srcId="{61608B4A-54A9-41C2-8A6C-63C785D39796}" destId="{A6CD7BB5-DAA8-4E00-8E21-B9CA4DDB197F}" srcOrd="1" destOrd="0" presId="urn:microsoft.com/office/officeart/2018/2/layout/IconVerticalSolidList"/>
    <dgm:cxn modelId="{6E53D1FC-6D06-4B8A-A1D4-C288DBFCB581}" type="presParOf" srcId="{61608B4A-54A9-41C2-8A6C-63C785D39796}" destId="{57B5DDEC-0D36-476F-B918-EA544F50DA32}" srcOrd="2" destOrd="0" presId="urn:microsoft.com/office/officeart/2018/2/layout/IconVerticalSolidList"/>
    <dgm:cxn modelId="{D7920DE2-E58B-4E4B-B940-948F08E01495}" type="presParOf" srcId="{61608B4A-54A9-41C2-8A6C-63C785D39796}" destId="{94410F6D-5A1E-4D49-8641-1375BEBE6C00}" srcOrd="3" destOrd="0" presId="urn:microsoft.com/office/officeart/2018/2/layout/IconVerticalSolidList"/>
    <dgm:cxn modelId="{01AC7B28-A777-4D4A-8424-5682EB85E718}" type="presParOf" srcId="{4B759270-A9CF-4BB9-99A1-163C073EED9C}" destId="{00584360-218B-4CCF-9695-73C65FC452A1}" srcOrd="1" destOrd="0" presId="urn:microsoft.com/office/officeart/2018/2/layout/IconVerticalSolidList"/>
    <dgm:cxn modelId="{C5528BEB-7CB0-4A65-B10D-7104BE2450F6}" type="presParOf" srcId="{4B759270-A9CF-4BB9-99A1-163C073EED9C}" destId="{8E3E9561-9764-4677-A998-E0F8F5498C1D}" srcOrd="2" destOrd="0" presId="urn:microsoft.com/office/officeart/2018/2/layout/IconVerticalSolidList"/>
    <dgm:cxn modelId="{EA8AA27C-24A6-4ECF-9491-62088129E9EE}" type="presParOf" srcId="{8E3E9561-9764-4677-A998-E0F8F5498C1D}" destId="{9C61FDCD-9B81-481C-ABDE-217BB8727B44}" srcOrd="0" destOrd="0" presId="urn:microsoft.com/office/officeart/2018/2/layout/IconVerticalSolidList"/>
    <dgm:cxn modelId="{0F386D21-CF3B-4BE6-8427-6D7C50908623}" type="presParOf" srcId="{8E3E9561-9764-4677-A998-E0F8F5498C1D}" destId="{E12DE05B-B4C7-44D2-B4DE-9489806A819A}" srcOrd="1" destOrd="0" presId="urn:microsoft.com/office/officeart/2018/2/layout/IconVerticalSolidList"/>
    <dgm:cxn modelId="{86C7893C-9FBD-4938-B848-AED76C1E971D}" type="presParOf" srcId="{8E3E9561-9764-4677-A998-E0F8F5498C1D}" destId="{1B7DD2D3-EFE3-438C-8552-2A9E39A0FFBE}" srcOrd="2" destOrd="0" presId="urn:microsoft.com/office/officeart/2018/2/layout/IconVerticalSolidList"/>
    <dgm:cxn modelId="{B877C35F-4AE1-47A3-8C7C-F2DFE04AB834}" type="presParOf" srcId="{8E3E9561-9764-4677-A998-E0F8F5498C1D}" destId="{7FFDF974-E80F-4041-AF79-CB1B3B97CBB6}" srcOrd="3" destOrd="0" presId="urn:microsoft.com/office/officeart/2018/2/layout/IconVerticalSolidList"/>
    <dgm:cxn modelId="{C1F2F95B-658B-468A-8602-F16AC6E76932}" type="presParOf" srcId="{4B759270-A9CF-4BB9-99A1-163C073EED9C}" destId="{E4CCEEE3-3C29-4C05-82E6-D96F0F47A258}" srcOrd="3" destOrd="0" presId="urn:microsoft.com/office/officeart/2018/2/layout/IconVerticalSolidList"/>
    <dgm:cxn modelId="{E5AB5A26-4A08-457B-B33E-F241FDA2504B}" type="presParOf" srcId="{4B759270-A9CF-4BB9-99A1-163C073EED9C}" destId="{939008CF-0CDA-4888-8CC0-F3364C406216}" srcOrd="4" destOrd="0" presId="urn:microsoft.com/office/officeart/2018/2/layout/IconVerticalSolidList"/>
    <dgm:cxn modelId="{28024718-1CD3-477D-A610-F18F84E6153B}" type="presParOf" srcId="{939008CF-0CDA-4888-8CC0-F3364C406216}" destId="{4802F001-A049-4253-9621-81C7B894AD70}" srcOrd="0" destOrd="0" presId="urn:microsoft.com/office/officeart/2018/2/layout/IconVerticalSolidList"/>
    <dgm:cxn modelId="{75A7A58A-F469-4462-8604-EB84C68785A4}" type="presParOf" srcId="{939008CF-0CDA-4888-8CC0-F3364C406216}" destId="{1D6D45D7-EBD9-4FCC-B07B-15B1B2E69CD9}" srcOrd="1" destOrd="0" presId="urn:microsoft.com/office/officeart/2018/2/layout/IconVerticalSolidList"/>
    <dgm:cxn modelId="{422B0BE2-AEDD-4578-9667-659ECF170488}" type="presParOf" srcId="{939008CF-0CDA-4888-8CC0-F3364C406216}" destId="{51EA6C5B-3B16-4186-8014-7DB95EB9D6FA}" srcOrd="2" destOrd="0" presId="urn:microsoft.com/office/officeart/2018/2/layout/IconVerticalSolidList"/>
    <dgm:cxn modelId="{5AA49EC4-B5DB-4D8C-825B-85DE41CC5BA1}" type="presParOf" srcId="{939008CF-0CDA-4888-8CC0-F3364C406216}" destId="{0633A6BD-7B90-4383-8303-F83F287CD1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E2D625-B12A-4E2F-9E23-7588A2722C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145AB05-1572-418C-9AF0-0D0ACFE1BA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C00000"/>
              </a:solidFill>
            </a:rPr>
            <a:t>Extremely flexible environment for building new systems and applications​</a:t>
          </a:r>
          <a:endParaRPr lang="en-US" b="1" dirty="0">
            <a:solidFill>
              <a:srgbClr val="C00000"/>
            </a:solidFill>
            <a:latin typeface="Calibri Light" panose="020F0302020204030204"/>
          </a:endParaRPr>
        </a:p>
      </dgm:t>
    </dgm:pt>
    <dgm:pt modelId="{880D4056-E112-4FAB-B6AD-E8930961281B}" type="parTrans" cxnId="{21F9453A-7988-4A37-AE50-0F6C9F46C15E}">
      <dgm:prSet/>
      <dgm:spPr/>
      <dgm:t>
        <a:bodyPr/>
        <a:lstStyle/>
        <a:p>
          <a:endParaRPr lang="en-US"/>
        </a:p>
      </dgm:t>
    </dgm:pt>
    <dgm:pt modelId="{C86D94A8-B338-41F2-BE60-7025A91C7083}" type="sibTrans" cxnId="{21F9453A-7988-4A37-AE50-0F6C9F46C15E}">
      <dgm:prSet/>
      <dgm:spPr/>
      <dgm:t>
        <a:bodyPr/>
        <a:lstStyle/>
        <a:p>
          <a:endParaRPr lang="en-US"/>
        </a:p>
      </dgm:t>
    </dgm:pt>
    <dgm:pt modelId="{DF8384EC-5EB0-4635-BA85-7A2384C080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C00000"/>
              </a:solidFill>
            </a:rPr>
            <a:t>Easy to integrate additional capacity or new features into existing systems​</a:t>
          </a:r>
        </a:p>
      </dgm:t>
    </dgm:pt>
    <dgm:pt modelId="{735841B1-26B0-4176-AD37-EBBC007D6FB4}" type="parTrans" cxnId="{790EE6D1-629E-496A-8384-D7CA4388505A}">
      <dgm:prSet/>
      <dgm:spPr/>
      <dgm:t>
        <a:bodyPr/>
        <a:lstStyle/>
        <a:p>
          <a:endParaRPr lang="en-US"/>
        </a:p>
      </dgm:t>
    </dgm:pt>
    <dgm:pt modelId="{5603BBCC-D8D9-4446-BA93-87A282555327}" type="sibTrans" cxnId="{790EE6D1-629E-496A-8384-D7CA4388505A}">
      <dgm:prSet/>
      <dgm:spPr/>
      <dgm:t>
        <a:bodyPr/>
        <a:lstStyle/>
        <a:p>
          <a:endParaRPr lang="en-US"/>
        </a:p>
      </dgm:t>
    </dgm:pt>
    <dgm:pt modelId="{EF0013A8-FBEE-42D4-8477-35BC17A1CD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C00000"/>
              </a:solidFill>
            </a:rPr>
            <a:t>Use of dynamically provisioned IT resources – no need to buy additional infrastructure and software​</a:t>
          </a:r>
        </a:p>
      </dgm:t>
    </dgm:pt>
    <dgm:pt modelId="{435DCF3D-F0A0-46E0-819E-C852C8AFA28D}" type="parTrans" cxnId="{7CC338C6-4467-4F16-B8E5-07937E52D0A8}">
      <dgm:prSet/>
      <dgm:spPr/>
      <dgm:t>
        <a:bodyPr/>
        <a:lstStyle/>
        <a:p>
          <a:endParaRPr lang="en-US"/>
        </a:p>
      </dgm:t>
    </dgm:pt>
    <dgm:pt modelId="{2D387C6A-1BEA-4CBB-A4A2-A915B84A7E61}" type="sibTrans" cxnId="{7CC338C6-4467-4F16-B8E5-07937E52D0A8}">
      <dgm:prSet/>
      <dgm:spPr/>
      <dgm:t>
        <a:bodyPr/>
        <a:lstStyle/>
        <a:p>
          <a:endParaRPr lang="en-US"/>
        </a:p>
      </dgm:t>
    </dgm:pt>
    <dgm:pt modelId="{18620D0D-7EC0-420C-A869-6EE2CF63F785}" type="pres">
      <dgm:prSet presAssocID="{E0E2D625-B12A-4E2F-9E23-7588A2722CD4}" presName="root" presStyleCnt="0">
        <dgm:presLayoutVars>
          <dgm:dir/>
          <dgm:resizeHandles val="exact"/>
        </dgm:presLayoutVars>
      </dgm:prSet>
      <dgm:spPr/>
    </dgm:pt>
    <dgm:pt modelId="{2C3E1E8E-E4E8-4D13-B755-5E1654A809AE}" type="pres">
      <dgm:prSet presAssocID="{A145AB05-1572-418C-9AF0-0D0ACFE1BA3F}" presName="compNode" presStyleCnt="0"/>
      <dgm:spPr/>
    </dgm:pt>
    <dgm:pt modelId="{BB883C77-864D-48C9-AC37-C0B31FC95D9E}" type="pres">
      <dgm:prSet presAssocID="{A145AB05-1572-418C-9AF0-0D0ACFE1BA3F}" presName="iconBgRect" presStyleLbl="bgShp" presStyleIdx="0" presStyleCnt="3"/>
      <dgm:spPr/>
    </dgm:pt>
    <dgm:pt modelId="{0AFCB8FE-10DF-44F1-9FCA-5953F02267C6}" type="pres">
      <dgm:prSet presAssocID="{A145AB05-1572-418C-9AF0-0D0ACFE1BA3F}" presName="iconRect" presStyleLbl="node1" presStyleIdx="0" presStyleCnt="3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46C68B3-72A9-4937-AF82-BB54DE094708}" type="pres">
      <dgm:prSet presAssocID="{A145AB05-1572-418C-9AF0-0D0ACFE1BA3F}" presName="spaceRect" presStyleCnt="0"/>
      <dgm:spPr/>
    </dgm:pt>
    <dgm:pt modelId="{622353F7-D66C-4619-A2C9-1DB25B4A048F}" type="pres">
      <dgm:prSet presAssocID="{A145AB05-1572-418C-9AF0-0D0ACFE1BA3F}" presName="textRect" presStyleLbl="revTx" presStyleIdx="0" presStyleCnt="3">
        <dgm:presLayoutVars>
          <dgm:chMax val="1"/>
          <dgm:chPref val="1"/>
        </dgm:presLayoutVars>
      </dgm:prSet>
      <dgm:spPr/>
    </dgm:pt>
    <dgm:pt modelId="{F376D697-3BA8-424B-8775-AF6D096D90DB}" type="pres">
      <dgm:prSet presAssocID="{C86D94A8-B338-41F2-BE60-7025A91C7083}" presName="sibTrans" presStyleCnt="0"/>
      <dgm:spPr/>
    </dgm:pt>
    <dgm:pt modelId="{599A494B-E7C3-40E5-B9FB-8A64BEFA0CA8}" type="pres">
      <dgm:prSet presAssocID="{DF8384EC-5EB0-4635-BA85-7A2384C08065}" presName="compNode" presStyleCnt="0"/>
      <dgm:spPr/>
    </dgm:pt>
    <dgm:pt modelId="{E9548363-08EC-4030-82E5-808C9EE6ECC0}" type="pres">
      <dgm:prSet presAssocID="{DF8384EC-5EB0-4635-BA85-7A2384C08065}" presName="iconBgRect" presStyleLbl="bgShp" presStyleIdx="1" presStyleCnt="3"/>
      <dgm:spPr/>
    </dgm:pt>
    <dgm:pt modelId="{740F9D86-3F14-44E0-B82A-B9EAFDCB1E2E}" type="pres">
      <dgm:prSet presAssocID="{DF8384EC-5EB0-4635-BA85-7A2384C08065}" presName="iconRect" presStyleLbl="node1" presStyleIdx="1" presStyleCnt="3"/>
      <dgm:spPr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668400-8AFB-464A-A568-4709877AAC28}" type="pres">
      <dgm:prSet presAssocID="{DF8384EC-5EB0-4635-BA85-7A2384C08065}" presName="spaceRect" presStyleCnt="0"/>
      <dgm:spPr/>
    </dgm:pt>
    <dgm:pt modelId="{66DE86AF-9A2B-4200-B327-92341F0EF613}" type="pres">
      <dgm:prSet presAssocID="{DF8384EC-5EB0-4635-BA85-7A2384C08065}" presName="textRect" presStyleLbl="revTx" presStyleIdx="1" presStyleCnt="3">
        <dgm:presLayoutVars>
          <dgm:chMax val="1"/>
          <dgm:chPref val="1"/>
        </dgm:presLayoutVars>
      </dgm:prSet>
      <dgm:spPr/>
    </dgm:pt>
    <dgm:pt modelId="{062EC8FF-9137-4DD8-8CD0-32571ACC05B1}" type="pres">
      <dgm:prSet presAssocID="{5603BBCC-D8D9-4446-BA93-87A282555327}" presName="sibTrans" presStyleCnt="0"/>
      <dgm:spPr/>
    </dgm:pt>
    <dgm:pt modelId="{639B2538-5F7C-4F36-8E4B-F0480BFB9E42}" type="pres">
      <dgm:prSet presAssocID="{EF0013A8-FBEE-42D4-8477-35BC17A1CD69}" presName="compNode" presStyleCnt="0"/>
      <dgm:spPr/>
    </dgm:pt>
    <dgm:pt modelId="{42CED807-85E8-46B1-A7C4-F544359E9BD1}" type="pres">
      <dgm:prSet presAssocID="{EF0013A8-FBEE-42D4-8477-35BC17A1CD69}" presName="iconBgRect" presStyleLbl="bgShp" presStyleIdx="2" presStyleCnt="3"/>
      <dgm:spPr/>
    </dgm:pt>
    <dgm:pt modelId="{0B648C62-A03C-4F63-8555-7BF51D9A3DE3}" type="pres">
      <dgm:prSet presAssocID="{EF0013A8-FBEE-42D4-8477-35BC17A1CD69}" presName="iconRect" presStyleLbl="node1" presStyleIdx="2" presStyleCnt="3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C001AD8-7424-4268-B2A5-96FBE500667F}" type="pres">
      <dgm:prSet presAssocID="{EF0013A8-FBEE-42D4-8477-35BC17A1CD69}" presName="spaceRect" presStyleCnt="0"/>
      <dgm:spPr/>
    </dgm:pt>
    <dgm:pt modelId="{FA71AAAE-789F-439A-975B-97FCE52344A1}" type="pres">
      <dgm:prSet presAssocID="{EF0013A8-FBEE-42D4-8477-35BC17A1CD6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F9453A-7988-4A37-AE50-0F6C9F46C15E}" srcId="{E0E2D625-B12A-4E2F-9E23-7588A2722CD4}" destId="{A145AB05-1572-418C-9AF0-0D0ACFE1BA3F}" srcOrd="0" destOrd="0" parTransId="{880D4056-E112-4FAB-B6AD-E8930961281B}" sibTransId="{C86D94A8-B338-41F2-BE60-7025A91C7083}"/>
    <dgm:cxn modelId="{B4F53E46-FEF1-4F56-8958-C08785D5CFA5}" type="presOf" srcId="{DF8384EC-5EB0-4635-BA85-7A2384C08065}" destId="{66DE86AF-9A2B-4200-B327-92341F0EF613}" srcOrd="0" destOrd="0" presId="urn:microsoft.com/office/officeart/2018/5/layout/IconCircleLabelList"/>
    <dgm:cxn modelId="{8C05EE72-C2FA-4466-9015-4F373535D390}" type="presOf" srcId="{EF0013A8-FBEE-42D4-8477-35BC17A1CD69}" destId="{FA71AAAE-789F-439A-975B-97FCE52344A1}" srcOrd="0" destOrd="0" presId="urn:microsoft.com/office/officeart/2018/5/layout/IconCircleLabelList"/>
    <dgm:cxn modelId="{56EAC986-C700-437A-99BD-E045A2BA59D8}" type="presOf" srcId="{E0E2D625-B12A-4E2F-9E23-7588A2722CD4}" destId="{18620D0D-7EC0-420C-A869-6EE2CF63F785}" srcOrd="0" destOrd="0" presId="urn:microsoft.com/office/officeart/2018/5/layout/IconCircleLabelList"/>
    <dgm:cxn modelId="{7CC338C6-4467-4F16-B8E5-07937E52D0A8}" srcId="{E0E2D625-B12A-4E2F-9E23-7588A2722CD4}" destId="{EF0013A8-FBEE-42D4-8477-35BC17A1CD69}" srcOrd="2" destOrd="0" parTransId="{435DCF3D-F0A0-46E0-819E-C852C8AFA28D}" sibTransId="{2D387C6A-1BEA-4CBB-A4A2-A915B84A7E61}"/>
    <dgm:cxn modelId="{8D0469C9-35CD-4EC5-8BD9-42C5EE0B768C}" type="presOf" srcId="{A145AB05-1572-418C-9AF0-0D0ACFE1BA3F}" destId="{622353F7-D66C-4619-A2C9-1DB25B4A048F}" srcOrd="0" destOrd="0" presId="urn:microsoft.com/office/officeart/2018/5/layout/IconCircleLabelList"/>
    <dgm:cxn modelId="{790EE6D1-629E-496A-8384-D7CA4388505A}" srcId="{E0E2D625-B12A-4E2F-9E23-7588A2722CD4}" destId="{DF8384EC-5EB0-4635-BA85-7A2384C08065}" srcOrd="1" destOrd="0" parTransId="{735841B1-26B0-4176-AD37-EBBC007D6FB4}" sibTransId="{5603BBCC-D8D9-4446-BA93-87A282555327}"/>
    <dgm:cxn modelId="{9A36BF07-E015-4D27-B2F8-1AA6F80C96DE}" type="presParOf" srcId="{18620D0D-7EC0-420C-A869-6EE2CF63F785}" destId="{2C3E1E8E-E4E8-4D13-B755-5E1654A809AE}" srcOrd="0" destOrd="0" presId="urn:microsoft.com/office/officeart/2018/5/layout/IconCircleLabelList"/>
    <dgm:cxn modelId="{6A04E76E-6254-47C8-B780-3CE56B4AC568}" type="presParOf" srcId="{2C3E1E8E-E4E8-4D13-B755-5E1654A809AE}" destId="{BB883C77-864D-48C9-AC37-C0B31FC95D9E}" srcOrd="0" destOrd="0" presId="urn:microsoft.com/office/officeart/2018/5/layout/IconCircleLabelList"/>
    <dgm:cxn modelId="{03EA5EA4-62BE-4AE1-B209-BB57D1A1CB35}" type="presParOf" srcId="{2C3E1E8E-E4E8-4D13-B755-5E1654A809AE}" destId="{0AFCB8FE-10DF-44F1-9FCA-5953F02267C6}" srcOrd="1" destOrd="0" presId="urn:microsoft.com/office/officeart/2018/5/layout/IconCircleLabelList"/>
    <dgm:cxn modelId="{5C23CA76-EA17-41B7-B301-59A71E9512D4}" type="presParOf" srcId="{2C3E1E8E-E4E8-4D13-B755-5E1654A809AE}" destId="{046C68B3-72A9-4937-AF82-BB54DE094708}" srcOrd="2" destOrd="0" presId="urn:microsoft.com/office/officeart/2018/5/layout/IconCircleLabelList"/>
    <dgm:cxn modelId="{9FEDD68D-BDC1-45DD-9932-CCB04812EA1F}" type="presParOf" srcId="{2C3E1E8E-E4E8-4D13-B755-5E1654A809AE}" destId="{622353F7-D66C-4619-A2C9-1DB25B4A048F}" srcOrd="3" destOrd="0" presId="urn:microsoft.com/office/officeart/2018/5/layout/IconCircleLabelList"/>
    <dgm:cxn modelId="{F27DD24C-91E0-4037-9184-BBBDD0F0F4FA}" type="presParOf" srcId="{18620D0D-7EC0-420C-A869-6EE2CF63F785}" destId="{F376D697-3BA8-424B-8775-AF6D096D90DB}" srcOrd="1" destOrd="0" presId="urn:microsoft.com/office/officeart/2018/5/layout/IconCircleLabelList"/>
    <dgm:cxn modelId="{131CE1E4-0742-4D37-BAEE-173E1E78FA7C}" type="presParOf" srcId="{18620D0D-7EC0-420C-A869-6EE2CF63F785}" destId="{599A494B-E7C3-40E5-B9FB-8A64BEFA0CA8}" srcOrd="2" destOrd="0" presId="urn:microsoft.com/office/officeart/2018/5/layout/IconCircleLabelList"/>
    <dgm:cxn modelId="{68008BF2-5F5F-490F-B013-4B5B2F11D0C3}" type="presParOf" srcId="{599A494B-E7C3-40E5-B9FB-8A64BEFA0CA8}" destId="{E9548363-08EC-4030-82E5-808C9EE6ECC0}" srcOrd="0" destOrd="0" presId="urn:microsoft.com/office/officeart/2018/5/layout/IconCircleLabelList"/>
    <dgm:cxn modelId="{18CBE94C-07F3-4C00-82EE-F21854A35863}" type="presParOf" srcId="{599A494B-E7C3-40E5-B9FB-8A64BEFA0CA8}" destId="{740F9D86-3F14-44E0-B82A-B9EAFDCB1E2E}" srcOrd="1" destOrd="0" presId="urn:microsoft.com/office/officeart/2018/5/layout/IconCircleLabelList"/>
    <dgm:cxn modelId="{B739A07B-9D6C-4816-AF93-681921C289C1}" type="presParOf" srcId="{599A494B-E7C3-40E5-B9FB-8A64BEFA0CA8}" destId="{D6668400-8AFB-464A-A568-4709877AAC28}" srcOrd="2" destOrd="0" presId="urn:microsoft.com/office/officeart/2018/5/layout/IconCircleLabelList"/>
    <dgm:cxn modelId="{5D14A53C-5C0C-4FC0-8DF5-754445236922}" type="presParOf" srcId="{599A494B-E7C3-40E5-B9FB-8A64BEFA0CA8}" destId="{66DE86AF-9A2B-4200-B327-92341F0EF613}" srcOrd="3" destOrd="0" presId="urn:microsoft.com/office/officeart/2018/5/layout/IconCircleLabelList"/>
    <dgm:cxn modelId="{E5FD5DDC-44BD-4BD0-8033-F6D0991FCE6F}" type="presParOf" srcId="{18620D0D-7EC0-420C-A869-6EE2CF63F785}" destId="{062EC8FF-9137-4DD8-8CD0-32571ACC05B1}" srcOrd="3" destOrd="0" presId="urn:microsoft.com/office/officeart/2018/5/layout/IconCircleLabelList"/>
    <dgm:cxn modelId="{4C8302A8-54CA-4BD9-BAB1-6D1798F54796}" type="presParOf" srcId="{18620D0D-7EC0-420C-A869-6EE2CF63F785}" destId="{639B2538-5F7C-4F36-8E4B-F0480BFB9E42}" srcOrd="4" destOrd="0" presId="urn:microsoft.com/office/officeart/2018/5/layout/IconCircleLabelList"/>
    <dgm:cxn modelId="{E4D765E9-BEE0-4ED9-8292-19879E8A08A2}" type="presParOf" srcId="{639B2538-5F7C-4F36-8E4B-F0480BFB9E42}" destId="{42CED807-85E8-46B1-A7C4-F544359E9BD1}" srcOrd="0" destOrd="0" presId="urn:microsoft.com/office/officeart/2018/5/layout/IconCircleLabelList"/>
    <dgm:cxn modelId="{FC8C883D-2066-4969-8EDD-FC56A280B681}" type="presParOf" srcId="{639B2538-5F7C-4F36-8E4B-F0480BFB9E42}" destId="{0B648C62-A03C-4F63-8555-7BF51D9A3DE3}" srcOrd="1" destOrd="0" presId="urn:microsoft.com/office/officeart/2018/5/layout/IconCircleLabelList"/>
    <dgm:cxn modelId="{63410FA9-57B3-4BDC-8A2A-F5F205788316}" type="presParOf" srcId="{639B2538-5F7C-4F36-8E4B-F0480BFB9E42}" destId="{7C001AD8-7424-4268-B2A5-96FBE500667F}" srcOrd="2" destOrd="0" presId="urn:microsoft.com/office/officeart/2018/5/layout/IconCircleLabelList"/>
    <dgm:cxn modelId="{6D1444E9-15A0-4262-A94F-88C94837BDEE}" type="presParOf" srcId="{639B2538-5F7C-4F36-8E4B-F0480BFB9E42}" destId="{FA71AAAE-789F-439A-975B-97FCE52344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C78F2C-6284-483E-AF75-9E69273BF2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1DFEF7-14AB-45FD-995C-1A49BFB357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 your needs – automation of discovery process and integration of  the cloud services </a:t>
          </a:r>
        </a:p>
      </dgm:t>
    </dgm:pt>
    <dgm:pt modelId="{852CE95E-74F3-485A-8957-79205E8672B7}" type="parTrans" cxnId="{09606E84-7E6F-424B-A433-8F5967DB668F}">
      <dgm:prSet/>
      <dgm:spPr/>
      <dgm:t>
        <a:bodyPr/>
        <a:lstStyle/>
        <a:p>
          <a:endParaRPr lang="en-US"/>
        </a:p>
      </dgm:t>
    </dgm:pt>
    <dgm:pt modelId="{AA58473A-87FA-4C40-8535-4F04000BA561}" type="sibTrans" cxnId="{09606E84-7E6F-424B-A433-8F5967DB66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1003EC-8A27-4A7E-AC89-328A450370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 providers – increase their revenue</a:t>
          </a:r>
        </a:p>
      </dgm:t>
    </dgm:pt>
    <dgm:pt modelId="{90C1E855-C5B8-4D12-B4E2-9F1504265298}" type="parTrans" cxnId="{7DECF295-A83B-4242-9DBF-ABBEB849712A}">
      <dgm:prSet/>
      <dgm:spPr/>
      <dgm:t>
        <a:bodyPr/>
        <a:lstStyle/>
        <a:p>
          <a:endParaRPr lang="en-US"/>
        </a:p>
      </dgm:t>
    </dgm:pt>
    <dgm:pt modelId="{9DAF37B4-FCB6-4C9A-A31C-D82A6B630B88}" type="sibTrans" cxnId="{7DECF295-A83B-4242-9DBF-ABBEB84971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395518-533D-4FCD-A4CC-F9CE04C29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Reduces the barriers between service consumers and providers</a:t>
          </a:r>
        </a:p>
      </dgm:t>
    </dgm:pt>
    <dgm:pt modelId="{2CC02A2D-E7C6-4C36-A01D-C429D98FD3EA}" type="parTrans" cxnId="{A4CEE3AF-AAE9-42A0-BB85-AA2BB3F8790C}">
      <dgm:prSet/>
      <dgm:spPr/>
      <dgm:t>
        <a:bodyPr/>
        <a:lstStyle/>
        <a:p>
          <a:endParaRPr lang="en-US"/>
        </a:p>
      </dgm:t>
    </dgm:pt>
    <dgm:pt modelId="{6F0B5054-4CB8-4758-961A-C4018CD46B7D}" type="sibTrans" cxnId="{A4CEE3AF-AAE9-42A0-BB85-AA2BB3F879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6D5209-DF24-4A8B-B0D8-0FE7953E5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Standards</a:t>
          </a:r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9DBA9813-FD51-41FD-8EFF-369BD8D6EC5A}" type="parTrans" cxnId="{B6532A90-4763-4CF7-AC49-3D4EB68D6D4B}">
      <dgm:prSet/>
      <dgm:spPr/>
      <dgm:t>
        <a:bodyPr/>
        <a:lstStyle/>
        <a:p>
          <a:endParaRPr lang="en-US"/>
        </a:p>
      </dgm:t>
    </dgm:pt>
    <dgm:pt modelId="{50DCD012-3015-4FF8-A9B3-963110863B33}" type="sibTrans" cxnId="{B6532A90-4763-4CF7-AC49-3D4EB68D6D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0B8450-4705-4E5E-88E6-290036DA42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Optimize datacenter facilities – greener computing</a:t>
          </a:r>
        </a:p>
      </dgm:t>
    </dgm:pt>
    <dgm:pt modelId="{685F3E48-34A5-40BE-B918-858025E13A7E}" type="parTrans" cxnId="{AC8651D2-34AB-4B71-9C7A-E2B5CF19543D}">
      <dgm:prSet/>
      <dgm:spPr/>
      <dgm:t>
        <a:bodyPr/>
        <a:lstStyle/>
        <a:p>
          <a:endParaRPr lang="en-US"/>
        </a:p>
      </dgm:t>
    </dgm:pt>
    <dgm:pt modelId="{B6318F11-F13A-4311-A9AB-C8FD1DE75C2C}" type="sibTrans" cxnId="{AC8651D2-34AB-4B71-9C7A-E2B5CF19543D}">
      <dgm:prSet/>
      <dgm:spPr/>
      <dgm:t>
        <a:bodyPr/>
        <a:lstStyle/>
        <a:p>
          <a:endParaRPr lang="en-US"/>
        </a:p>
      </dgm:t>
    </dgm:pt>
    <dgm:pt modelId="{2D5E80FB-060B-402B-B153-AFB3F325FC31}" type="pres">
      <dgm:prSet presAssocID="{73C78F2C-6284-483E-AF75-9E69273BF251}" presName="root" presStyleCnt="0">
        <dgm:presLayoutVars>
          <dgm:dir/>
          <dgm:resizeHandles val="exact"/>
        </dgm:presLayoutVars>
      </dgm:prSet>
      <dgm:spPr/>
    </dgm:pt>
    <dgm:pt modelId="{9FF8B7C8-F59F-405B-B867-AD04AE78AF12}" type="pres">
      <dgm:prSet presAssocID="{0A1DFEF7-14AB-45FD-995C-1A49BFB3578C}" presName="compNode" presStyleCnt="0"/>
      <dgm:spPr/>
    </dgm:pt>
    <dgm:pt modelId="{CA3507E9-C9F3-4589-9E56-2B34389DD928}" type="pres">
      <dgm:prSet presAssocID="{0A1DFEF7-14AB-45FD-995C-1A49BFB3578C}" presName="bgRect" presStyleLbl="bgShp" presStyleIdx="0" presStyleCnt="5"/>
      <dgm:spPr/>
    </dgm:pt>
    <dgm:pt modelId="{5DFCBA86-BD7B-492F-86BE-AC296331DF5E}" type="pres">
      <dgm:prSet presAssocID="{0A1DFEF7-14AB-45FD-995C-1A49BFB3578C}" presName="iconRect" presStyleLbl="node1" presStyleIdx="0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9EF3EB0-388E-48DE-8A52-FC48F176FC15}" type="pres">
      <dgm:prSet presAssocID="{0A1DFEF7-14AB-45FD-995C-1A49BFB3578C}" presName="spaceRect" presStyleCnt="0"/>
      <dgm:spPr/>
    </dgm:pt>
    <dgm:pt modelId="{5AB42DE9-F251-4646-939C-93426E0AD7B2}" type="pres">
      <dgm:prSet presAssocID="{0A1DFEF7-14AB-45FD-995C-1A49BFB3578C}" presName="parTx" presStyleLbl="revTx" presStyleIdx="0" presStyleCnt="5">
        <dgm:presLayoutVars>
          <dgm:chMax val="0"/>
          <dgm:chPref val="0"/>
        </dgm:presLayoutVars>
      </dgm:prSet>
      <dgm:spPr/>
    </dgm:pt>
    <dgm:pt modelId="{1285411D-9E6F-425C-A93F-8C4AD39137FC}" type="pres">
      <dgm:prSet presAssocID="{AA58473A-87FA-4C40-8535-4F04000BA561}" presName="sibTrans" presStyleCnt="0"/>
      <dgm:spPr/>
    </dgm:pt>
    <dgm:pt modelId="{C914063C-D56E-4A37-B7C8-BAED6BAB6C61}" type="pres">
      <dgm:prSet presAssocID="{E01003EC-8A27-4A7E-AC89-328A45037082}" presName="compNode" presStyleCnt="0"/>
      <dgm:spPr/>
    </dgm:pt>
    <dgm:pt modelId="{B68583D0-3BFE-4A1A-933D-1582C9BEFB6A}" type="pres">
      <dgm:prSet presAssocID="{E01003EC-8A27-4A7E-AC89-328A45037082}" presName="bgRect" presStyleLbl="bgShp" presStyleIdx="1" presStyleCnt="5"/>
      <dgm:spPr/>
    </dgm:pt>
    <dgm:pt modelId="{315F609B-A7DB-4490-A2F6-11F2760C4F1A}" type="pres">
      <dgm:prSet presAssocID="{E01003EC-8A27-4A7E-AC89-328A45037082}" presName="iconRect" presStyleLbl="node1" presStyleIdx="1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D546CD27-9B56-434A-9617-9373C399DC93}" type="pres">
      <dgm:prSet presAssocID="{E01003EC-8A27-4A7E-AC89-328A45037082}" presName="spaceRect" presStyleCnt="0"/>
      <dgm:spPr/>
    </dgm:pt>
    <dgm:pt modelId="{28EEE9F0-519F-4753-9ECC-A4294ADCF6C5}" type="pres">
      <dgm:prSet presAssocID="{E01003EC-8A27-4A7E-AC89-328A45037082}" presName="parTx" presStyleLbl="revTx" presStyleIdx="1" presStyleCnt="5">
        <dgm:presLayoutVars>
          <dgm:chMax val="0"/>
          <dgm:chPref val="0"/>
        </dgm:presLayoutVars>
      </dgm:prSet>
      <dgm:spPr/>
    </dgm:pt>
    <dgm:pt modelId="{EF60C8FB-D866-4C5B-AB1D-1C5CD6F5D570}" type="pres">
      <dgm:prSet presAssocID="{9DAF37B4-FCB6-4C9A-A31C-D82A6B630B88}" presName="sibTrans" presStyleCnt="0"/>
      <dgm:spPr/>
    </dgm:pt>
    <dgm:pt modelId="{4821B820-63A4-42DE-AD8B-399DFA54771B}" type="pres">
      <dgm:prSet presAssocID="{10395518-533D-4FCD-A4CC-F9CE04C2936B}" presName="compNode" presStyleCnt="0"/>
      <dgm:spPr/>
    </dgm:pt>
    <dgm:pt modelId="{78735504-2284-449A-8C3C-369314CCD91E}" type="pres">
      <dgm:prSet presAssocID="{10395518-533D-4FCD-A4CC-F9CE04C2936B}" presName="bgRect" presStyleLbl="bgShp" presStyleIdx="2" presStyleCnt="5"/>
      <dgm:spPr/>
    </dgm:pt>
    <dgm:pt modelId="{E609C8A4-7059-4B07-A104-81D6F06C0225}" type="pres">
      <dgm:prSet presAssocID="{10395518-533D-4FCD-A4CC-F9CE04C2936B}" presName="iconRect" presStyleLbl="node1" presStyleIdx="2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2B0F1C9-D6A3-4760-8862-BFD1B60291A2}" type="pres">
      <dgm:prSet presAssocID="{10395518-533D-4FCD-A4CC-F9CE04C2936B}" presName="spaceRect" presStyleCnt="0"/>
      <dgm:spPr/>
    </dgm:pt>
    <dgm:pt modelId="{E3C611CF-11DF-4896-BCBD-31E947B22ED5}" type="pres">
      <dgm:prSet presAssocID="{10395518-533D-4FCD-A4CC-F9CE04C2936B}" presName="parTx" presStyleLbl="revTx" presStyleIdx="2" presStyleCnt="5">
        <dgm:presLayoutVars>
          <dgm:chMax val="0"/>
          <dgm:chPref val="0"/>
        </dgm:presLayoutVars>
      </dgm:prSet>
      <dgm:spPr/>
    </dgm:pt>
    <dgm:pt modelId="{021266F1-EC2B-46B4-8C5E-345E9705008D}" type="pres">
      <dgm:prSet presAssocID="{6F0B5054-4CB8-4758-961A-C4018CD46B7D}" presName="sibTrans" presStyleCnt="0"/>
      <dgm:spPr/>
    </dgm:pt>
    <dgm:pt modelId="{67C4B8C0-6176-48CC-B9F8-76E96AAF0BB8}" type="pres">
      <dgm:prSet presAssocID="{E86D5209-DF24-4A8B-B0D8-0FE7953E5FED}" presName="compNode" presStyleCnt="0"/>
      <dgm:spPr/>
    </dgm:pt>
    <dgm:pt modelId="{CA916202-CE23-484E-A393-07DD126C851E}" type="pres">
      <dgm:prSet presAssocID="{E86D5209-DF24-4A8B-B0D8-0FE7953E5FED}" presName="bgRect" presStyleLbl="bgShp" presStyleIdx="3" presStyleCnt="5"/>
      <dgm:spPr/>
    </dgm:pt>
    <dgm:pt modelId="{997017B5-28C6-4E18-BE21-0F92F06181E4}" type="pres">
      <dgm:prSet presAssocID="{E86D5209-DF24-4A8B-B0D8-0FE7953E5FED}" presName="iconRect" presStyleLbl="node1" presStyleIdx="3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96DEDB-82B8-4A22-9830-BB8853C2F539}" type="pres">
      <dgm:prSet presAssocID="{E86D5209-DF24-4A8B-B0D8-0FE7953E5FED}" presName="spaceRect" presStyleCnt="0"/>
      <dgm:spPr/>
    </dgm:pt>
    <dgm:pt modelId="{A6163A08-15CA-4554-9072-23801A59D1CB}" type="pres">
      <dgm:prSet presAssocID="{E86D5209-DF24-4A8B-B0D8-0FE7953E5FED}" presName="parTx" presStyleLbl="revTx" presStyleIdx="3" presStyleCnt="5">
        <dgm:presLayoutVars>
          <dgm:chMax val="0"/>
          <dgm:chPref val="0"/>
        </dgm:presLayoutVars>
      </dgm:prSet>
      <dgm:spPr/>
    </dgm:pt>
    <dgm:pt modelId="{5D2FB4D7-A77F-40D4-BE08-95A1C9AB52D1}" type="pres">
      <dgm:prSet presAssocID="{50DCD012-3015-4FF8-A9B3-963110863B33}" presName="sibTrans" presStyleCnt="0"/>
      <dgm:spPr/>
    </dgm:pt>
    <dgm:pt modelId="{2A9565A6-77F8-4E80-AAB4-6F976E5DEF50}" type="pres">
      <dgm:prSet presAssocID="{310B8450-4705-4E5E-88E6-290036DA4251}" presName="compNode" presStyleCnt="0"/>
      <dgm:spPr/>
    </dgm:pt>
    <dgm:pt modelId="{39D3541B-1710-40A2-B110-F950A27752F7}" type="pres">
      <dgm:prSet presAssocID="{310B8450-4705-4E5E-88E6-290036DA4251}" presName="bgRect" presStyleLbl="bgShp" presStyleIdx="4" presStyleCnt="5"/>
      <dgm:spPr/>
    </dgm:pt>
    <dgm:pt modelId="{A14EDD50-13A2-4307-9B99-D65F31E55AE6}" type="pres">
      <dgm:prSet presAssocID="{310B8450-4705-4E5E-88E6-290036DA4251}" presName="iconRect" presStyleLbl="node1" presStyleIdx="4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6A1F54C-2529-4F06-913A-E5C084C9E376}" type="pres">
      <dgm:prSet presAssocID="{310B8450-4705-4E5E-88E6-290036DA4251}" presName="spaceRect" presStyleCnt="0"/>
      <dgm:spPr/>
    </dgm:pt>
    <dgm:pt modelId="{EB8758FD-27D0-4332-84A8-B1D7F05CCFB7}" type="pres">
      <dgm:prSet presAssocID="{310B8450-4705-4E5E-88E6-290036DA425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64B8F06-FBE5-4301-9FBE-191ACCA49A0C}" type="presOf" srcId="{10395518-533D-4FCD-A4CC-F9CE04C2936B}" destId="{E3C611CF-11DF-4896-BCBD-31E947B22ED5}" srcOrd="0" destOrd="0" presId="urn:microsoft.com/office/officeart/2018/2/layout/IconVerticalSolidList"/>
    <dgm:cxn modelId="{6DF71315-E878-4C61-BEAC-E45B3B3E9C16}" type="presOf" srcId="{310B8450-4705-4E5E-88E6-290036DA4251}" destId="{EB8758FD-27D0-4332-84A8-B1D7F05CCFB7}" srcOrd="0" destOrd="0" presId="urn:microsoft.com/office/officeart/2018/2/layout/IconVerticalSolidList"/>
    <dgm:cxn modelId="{09606E84-7E6F-424B-A433-8F5967DB668F}" srcId="{73C78F2C-6284-483E-AF75-9E69273BF251}" destId="{0A1DFEF7-14AB-45FD-995C-1A49BFB3578C}" srcOrd="0" destOrd="0" parTransId="{852CE95E-74F3-485A-8957-79205E8672B7}" sibTransId="{AA58473A-87FA-4C40-8535-4F04000BA561}"/>
    <dgm:cxn modelId="{B6532A90-4763-4CF7-AC49-3D4EB68D6D4B}" srcId="{73C78F2C-6284-483E-AF75-9E69273BF251}" destId="{E86D5209-DF24-4A8B-B0D8-0FE7953E5FED}" srcOrd="3" destOrd="0" parTransId="{9DBA9813-FD51-41FD-8EFF-369BD8D6EC5A}" sibTransId="{50DCD012-3015-4FF8-A9B3-963110863B33}"/>
    <dgm:cxn modelId="{7DECF295-A83B-4242-9DBF-ABBEB849712A}" srcId="{73C78F2C-6284-483E-AF75-9E69273BF251}" destId="{E01003EC-8A27-4A7E-AC89-328A45037082}" srcOrd="1" destOrd="0" parTransId="{90C1E855-C5B8-4D12-B4E2-9F1504265298}" sibTransId="{9DAF37B4-FCB6-4C9A-A31C-D82A6B630B88}"/>
    <dgm:cxn modelId="{F6C819A4-3FEF-4119-B6B8-84DD92F03CFE}" type="presOf" srcId="{E01003EC-8A27-4A7E-AC89-328A45037082}" destId="{28EEE9F0-519F-4753-9ECC-A4294ADCF6C5}" srcOrd="0" destOrd="0" presId="urn:microsoft.com/office/officeart/2018/2/layout/IconVerticalSolidList"/>
    <dgm:cxn modelId="{2DF8A6AC-9A72-49CB-8205-403832E6DADA}" type="presOf" srcId="{73C78F2C-6284-483E-AF75-9E69273BF251}" destId="{2D5E80FB-060B-402B-B153-AFB3F325FC31}" srcOrd="0" destOrd="0" presId="urn:microsoft.com/office/officeart/2018/2/layout/IconVerticalSolidList"/>
    <dgm:cxn modelId="{A4CEE3AF-AAE9-42A0-BB85-AA2BB3F8790C}" srcId="{73C78F2C-6284-483E-AF75-9E69273BF251}" destId="{10395518-533D-4FCD-A4CC-F9CE04C2936B}" srcOrd="2" destOrd="0" parTransId="{2CC02A2D-E7C6-4C36-A01D-C429D98FD3EA}" sibTransId="{6F0B5054-4CB8-4758-961A-C4018CD46B7D}"/>
    <dgm:cxn modelId="{AC8651D2-34AB-4B71-9C7A-E2B5CF19543D}" srcId="{73C78F2C-6284-483E-AF75-9E69273BF251}" destId="{310B8450-4705-4E5E-88E6-290036DA4251}" srcOrd="4" destOrd="0" parTransId="{685F3E48-34A5-40BE-B918-858025E13A7E}" sibTransId="{B6318F11-F13A-4311-A9AB-C8FD1DE75C2C}"/>
    <dgm:cxn modelId="{0164BDF9-0F94-4368-B127-9808588EF197}" type="presOf" srcId="{E86D5209-DF24-4A8B-B0D8-0FE7953E5FED}" destId="{A6163A08-15CA-4554-9072-23801A59D1CB}" srcOrd="0" destOrd="0" presId="urn:microsoft.com/office/officeart/2018/2/layout/IconVerticalSolidList"/>
    <dgm:cxn modelId="{669889FC-902C-4C37-915E-5853A05162F3}" type="presOf" srcId="{0A1DFEF7-14AB-45FD-995C-1A49BFB3578C}" destId="{5AB42DE9-F251-4646-939C-93426E0AD7B2}" srcOrd="0" destOrd="0" presId="urn:microsoft.com/office/officeart/2018/2/layout/IconVerticalSolidList"/>
    <dgm:cxn modelId="{04A5C346-867C-4864-B2AB-F6BE4B3CEBB6}" type="presParOf" srcId="{2D5E80FB-060B-402B-B153-AFB3F325FC31}" destId="{9FF8B7C8-F59F-405B-B867-AD04AE78AF12}" srcOrd="0" destOrd="0" presId="urn:microsoft.com/office/officeart/2018/2/layout/IconVerticalSolidList"/>
    <dgm:cxn modelId="{1C2CC609-E501-40C1-B7D6-C40F8D7ECD2B}" type="presParOf" srcId="{9FF8B7C8-F59F-405B-B867-AD04AE78AF12}" destId="{CA3507E9-C9F3-4589-9E56-2B34389DD928}" srcOrd="0" destOrd="0" presId="urn:microsoft.com/office/officeart/2018/2/layout/IconVerticalSolidList"/>
    <dgm:cxn modelId="{2D1A4BC3-0494-4B70-820B-4CEBBA96D73E}" type="presParOf" srcId="{9FF8B7C8-F59F-405B-B867-AD04AE78AF12}" destId="{5DFCBA86-BD7B-492F-86BE-AC296331DF5E}" srcOrd="1" destOrd="0" presId="urn:microsoft.com/office/officeart/2018/2/layout/IconVerticalSolidList"/>
    <dgm:cxn modelId="{7752DFE5-7A2B-4B32-933C-CFB15F467CB4}" type="presParOf" srcId="{9FF8B7C8-F59F-405B-B867-AD04AE78AF12}" destId="{49EF3EB0-388E-48DE-8A52-FC48F176FC15}" srcOrd="2" destOrd="0" presId="urn:microsoft.com/office/officeart/2018/2/layout/IconVerticalSolidList"/>
    <dgm:cxn modelId="{296DCEB4-A3B5-458B-A336-8FE237ED1EE1}" type="presParOf" srcId="{9FF8B7C8-F59F-405B-B867-AD04AE78AF12}" destId="{5AB42DE9-F251-4646-939C-93426E0AD7B2}" srcOrd="3" destOrd="0" presId="urn:microsoft.com/office/officeart/2018/2/layout/IconVerticalSolidList"/>
    <dgm:cxn modelId="{3212E7FD-EC46-49AE-8B48-5252DACA496C}" type="presParOf" srcId="{2D5E80FB-060B-402B-B153-AFB3F325FC31}" destId="{1285411D-9E6F-425C-A93F-8C4AD39137FC}" srcOrd="1" destOrd="0" presId="urn:microsoft.com/office/officeart/2018/2/layout/IconVerticalSolidList"/>
    <dgm:cxn modelId="{33D17FC3-065E-4B4B-BF6F-E5D28C733A9F}" type="presParOf" srcId="{2D5E80FB-060B-402B-B153-AFB3F325FC31}" destId="{C914063C-D56E-4A37-B7C8-BAED6BAB6C61}" srcOrd="2" destOrd="0" presId="urn:microsoft.com/office/officeart/2018/2/layout/IconVerticalSolidList"/>
    <dgm:cxn modelId="{D0A3AAC2-B1EC-4B01-884E-63E702D75308}" type="presParOf" srcId="{C914063C-D56E-4A37-B7C8-BAED6BAB6C61}" destId="{B68583D0-3BFE-4A1A-933D-1582C9BEFB6A}" srcOrd="0" destOrd="0" presId="urn:microsoft.com/office/officeart/2018/2/layout/IconVerticalSolidList"/>
    <dgm:cxn modelId="{85257245-E374-4745-98E6-0C41503C1E8B}" type="presParOf" srcId="{C914063C-D56E-4A37-B7C8-BAED6BAB6C61}" destId="{315F609B-A7DB-4490-A2F6-11F2760C4F1A}" srcOrd="1" destOrd="0" presId="urn:microsoft.com/office/officeart/2018/2/layout/IconVerticalSolidList"/>
    <dgm:cxn modelId="{65602F8A-6049-4B76-950A-6545DCB93CFD}" type="presParOf" srcId="{C914063C-D56E-4A37-B7C8-BAED6BAB6C61}" destId="{D546CD27-9B56-434A-9617-9373C399DC93}" srcOrd="2" destOrd="0" presId="urn:microsoft.com/office/officeart/2018/2/layout/IconVerticalSolidList"/>
    <dgm:cxn modelId="{ACAF57F6-856B-43BE-B52D-9B88FAF27C92}" type="presParOf" srcId="{C914063C-D56E-4A37-B7C8-BAED6BAB6C61}" destId="{28EEE9F0-519F-4753-9ECC-A4294ADCF6C5}" srcOrd="3" destOrd="0" presId="urn:microsoft.com/office/officeart/2018/2/layout/IconVerticalSolidList"/>
    <dgm:cxn modelId="{6D3D45B6-DFE7-449A-8A12-8B6D392436AC}" type="presParOf" srcId="{2D5E80FB-060B-402B-B153-AFB3F325FC31}" destId="{EF60C8FB-D866-4C5B-AB1D-1C5CD6F5D570}" srcOrd="3" destOrd="0" presId="urn:microsoft.com/office/officeart/2018/2/layout/IconVerticalSolidList"/>
    <dgm:cxn modelId="{0E00C27B-7F75-4D4B-9E43-EE1CC1BDE145}" type="presParOf" srcId="{2D5E80FB-060B-402B-B153-AFB3F325FC31}" destId="{4821B820-63A4-42DE-AD8B-399DFA54771B}" srcOrd="4" destOrd="0" presId="urn:microsoft.com/office/officeart/2018/2/layout/IconVerticalSolidList"/>
    <dgm:cxn modelId="{4C2127E6-B7D1-48CA-9CD6-71C9B127258A}" type="presParOf" srcId="{4821B820-63A4-42DE-AD8B-399DFA54771B}" destId="{78735504-2284-449A-8C3C-369314CCD91E}" srcOrd="0" destOrd="0" presId="urn:microsoft.com/office/officeart/2018/2/layout/IconVerticalSolidList"/>
    <dgm:cxn modelId="{FB882BC0-9188-4072-86FF-230C71A5B854}" type="presParOf" srcId="{4821B820-63A4-42DE-AD8B-399DFA54771B}" destId="{E609C8A4-7059-4B07-A104-81D6F06C0225}" srcOrd="1" destOrd="0" presId="urn:microsoft.com/office/officeart/2018/2/layout/IconVerticalSolidList"/>
    <dgm:cxn modelId="{02943C47-EC77-4C90-8ADE-D23425619C08}" type="presParOf" srcId="{4821B820-63A4-42DE-AD8B-399DFA54771B}" destId="{E2B0F1C9-D6A3-4760-8862-BFD1B60291A2}" srcOrd="2" destOrd="0" presId="urn:microsoft.com/office/officeart/2018/2/layout/IconVerticalSolidList"/>
    <dgm:cxn modelId="{47BF92DA-543E-4580-A4AC-8F4CC47E2614}" type="presParOf" srcId="{4821B820-63A4-42DE-AD8B-399DFA54771B}" destId="{E3C611CF-11DF-4896-BCBD-31E947B22ED5}" srcOrd="3" destOrd="0" presId="urn:microsoft.com/office/officeart/2018/2/layout/IconVerticalSolidList"/>
    <dgm:cxn modelId="{47407EA5-3274-4549-BD33-975F167BF256}" type="presParOf" srcId="{2D5E80FB-060B-402B-B153-AFB3F325FC31}" destId="{021266F1-EC2B-46B4-8C5E-345E9705008D}" srcOrd="5" destOrd="0" presId="urn:microsoft.com/office/officeart/2018/2/layout/IconVerticalSolidList"/>
    <dgm:cxn modelId="{F4959801-E049-4DDA-BFA6-F7572B995AB2}" type="presParOf" srcId="{2D5E80FB-060B-402B-B153-AFB3F325FC31}" destId="{67C4B8C0-6176-48CC-B9F8-76E96AAF0BB8}" srcOrd="6" destOrd="0" presId="urn:microsoft.com/office/officeart/2018/2/layout/IconVerticalSolidList"/>
    <dgm:cxn modelId="{1209EE1B-1DFA-41BF-A551-B244FE41182F}" type="presParOf" srcId="{67C4B8C0-6176-48CC-B9F8-76E96AAF0BB8}" destId="{CA916202-CE23-484E-A393-07DD126C851E}" srcOrd="0" destOrd="0" presId="urn:microsoft.com/office/officeart/2018/2/layout/IconVerticalSolidList"/>
    <dgm:cxn modelId="{3348468D-6B53-4C7A-B56C-C51B26D09E87}" type="presParOf" srcId="{67C4B8C0-6176-48CC-B9F8-76E96AAF0BB8}" destId="{997017B5-28C6-4E18-BE21-0F92F06181E4}" srcOrd="1" destOrd="0" presId="urn:microsoft.com/office/officeart/2018/2/layout/IconVerticalSolidList"/>
    <dgm:cxn modelId="{314D5D73-0E21-4A19-992F-E356ADCEB77E}" type="presParOf" srcId="{67C4B8C0-6176-48CC-B9F8-76E96AAF0BB8}" destId="{5A96DEDB-82B8-4A22-9830-BB8853C2F539}" srcOrd="2" destOrd="0" presId="urn:microsoft.com/office/officeart/2018/2/layout/IconVerticalSolidList"/>
    <dgm:cxn modelId="{2A189D05-FF18-4536-857B-293B9DDBC32A}" type="presParOf" srcId="{67C4B8C0-6176-48CC-B9F8-76E96AAF0BB8}" destId="{A6163A08-15CA-4554-9072-23801A59D1CB}" srcOrd="3" destOrd="0" presId="urn:microsoft.com/office/officeart/2018/2/layout/IconVerticalSolidList"/>
    <dgm:cxn modelId="{B551B9E6-C82B-4889-9CB4-09DF1CC4088D}" type="presParOf" srcId="{2D5E80FB-060B-402B-B153-AFB3F325FC31}" destId="{5D2FB4D7-A77F-40D4-BE08-95A1C9AB52D1}" srcOrd="7" destOrd="0" presId="urn:microsoft.com/office/officeart/2018/2/layout/IconVerticalSolidList"/>
    <dgm:cxn modelId="{B62CD18C-5D01-4409-B096-93767B14CB56}" type="presParOf" srcId="{2D5E80FB-060B-402B-B153-AFB3F325FC31}" destId="{2A9565A6-77F8-4E80-AAB4-6F976E5DEF50}" srcOrd="8" destOrd="0" presId="urn:microsoft.com/office/officeart/2018/2/layout/IconVerticalSolidList"/>
    <dgm:cxn modelId="{A9DBA375-344D-4788-87B4-E3DF8459D7D0}" type="presParOf" srcId="{2A9565A6-77F8-4E80-AAB4-6F976E5DEF50}" destId="{39D3541B-1710-40A2-B110-F950A27752F7}" srcOrd="0" destOrd="0" presId="urn:microsoft.com/office/officeart/2018/2/layout/IconVerticalSolidList"/>
    <dgm:cxn modelId="{D998A234-74B8-475F-BFF2-2118099D0E1B}" type="presParOf" srcId="{2A9565A6-77F8-4E80-AAB4-6F976E5DEF50}" destId="{A14EDD50-13A2-4307-9B99-D65F31E55AE6}" srcOrd="1" destOrd="0" presId="urn:microsoft.com/office/officeart/2018/2/layout/IconVerticalSolidList"/>
    <dgm:cxn modelId="{8C743208-875E-4A97-A77E-647E2F584F31}" type="presParOf" srcId="{2A9565A6-77F8-4E80-AAB4-6F976E5DEF50}" destId="{86A1F54C-2529-4F06-913A-E5C084C9E376}" srcOrd="2" destOrd="0" presId="urn:microsoft.com/office/officeart/2018/2/layout/IconVerticalSolidList"/>
    <dgm:cxn modelId="{AC9A71DF-ABDB-4444-998D-701BF869EEF8}" type="presParOf" srcId="{2A9565A6-77F8-4E80-AAB4-6F976E5DEF50}" destId="{EB8758FD-27D0-4332-84A8-B1D7F05CCF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18264-6868-47C8-AAEA-0BF53002027E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089576D-0842-4454-9014-BAB2E76DA588}">
      <dgm:prSet/>
      <dgm:spPr/>
      <dgm:t>
        <a:bodyPr/>
        <a:lstStyle/>
        <a:p>
          <a:r>
            <a:rPr lang="en-US" dirty="0"/>
            <a:t>The service is accessible via a Web browser (nonproprietary) or a Web services application programming interface (API)</a:t>
          </a:r>
        </a:p>
      </dgm:t>
    </dgm:pt>
    <dgm:pt modelId="{97DE5C2A-DD1C-42CC-9F9D-3099BA5155B7}" type="parTrans" cxnId="{82DBD710-3EBC-4D1D-939F-C0EB9A54E3B9}">
      <dgm:prSet/>
      <dgm:spPr/>
      <dgm:t>
        <a:bodyPr/>
        <a:lstStyle/>
        <a:p>
          <a:endParaRPr lang="en-US"/>
        </a:p>
      </dgm:t>
    </dgm:pt>
    <dgm:pt modelId="{3706FE9D-06D7-42A5-9360-C56E67B40D9F}" type="sibTrans" cxnId="{82DBD710-3EBC-4D1D-939F-C0EB9A54E3B9}">
      <dgm:prSet/>
      <dgm:spPr/>
      <dgm:t>
        <a:bodyPr/>
        <a:lstStyle/>
        <a:p>
          <a:endParaRPr lang="en-US"/>
        </a:p>
      </dgm:t>
    </dgm:pt>
    <dgm:pt modelId="{4198C5E6-44A6-4179-98C1-08180AD306AC}">
      <dgm:prSet/>
      <dgm:spPr/>
      <dgm:t>
        <a:bodyPr/>
        <a:lstStyle/>
        <a:p>
          <a:r>
            <a:rPr lang="en-US" dirty="0"/>
            <a:t>Zero capital expenditure is necessary to get started</a:t>
          </a:r>
        </a:p>
      </dgm:t>
    </dgm:pt>
    <dgm:pt modelId="{787221A5-CCC4-43B8-AB64-103966528262}" type="parTrans" cxnId="{0ED15CFD-A396-4A42-8787-5B88EE1E8A3C}">
      <dgm:prSet/>
      <dgm:spPr/>
      <dgm:t>
        <a:bodyPr/>
        <a:lstStyle/>
        <a:p>
          <a:endParaRPr lang="en-US"/>
        </a:p>
      </dgm:t>
    </dgm:pt>
    <dgm:pt modelId="{CBCFD046-DC2F-4737-919E-B6DFD4C1D232}" type="sibTrans" cxnId="{0ED15CFD-A396-4A42-8787-5B88EE1E8A3C}">
      <dgm:prSet/>
      <dgm:spPr/>
      <dgm:t>
        <a:bodyPr/>
        <a:lstStyle/>
        <a:p>
          <a:endParaRPr lang="en-US"/>
        </a:p>
      </dgm:t>
    </dgm:pt>
    <dgm:pt modelId="{B91BCDFC-E84E-4CCF-9FD7-DDC9834E3269}">
      <dgm:prSet/>
      <dgm:spPr/>
      <dgm:t>
        <a:bodyPr/>
        <a:lstStyle/>
        <a:p>
          <a:r>
            <a:rPr lang="en-US" dirty="0"/>
            <a:t>You pay only for what you use as you use it</a:t>
          </a:r>
        </a:p>
      </dgm:t>
    </dgm:pt>
    <dgm:pt modelId="{255A1A92-ADDE-4CBD-9890-F2371348F1FD}" type="parTrans" cxnId="{2A856388-8305-48D5-B959-FA9E7390ADBB}">
      <dgm:prSet/>
      <dgm:spPr/>
      <dgm:t>
        <a:bodyPr/>
        <a:lstStyle/>
        <a:p>
          <a:endParaRPr lang="en-US"/>
        </a:p>
      </dgm:t>
    </dgm:pt>
    <dgm:pt modelId="{D688104F-71A2-4889-B714-CD6BC0CF730A}" type="sibTrans" cxnId="{2A856388-8305-48D5-B959-FA9E7390ADBB}">
      <dgm:prSet/>
      <dgm:spPr/>
      <dgm:t>
        <a:bodyPr/>
        <a:lstStyle/>
        <a:p>
          <a:endParaRPr lang="en-US"/>
        </a:p>
      </dgm:t>
    </dgm:pt>
    <dgm:pt modelId="{8880B249-854E-4F2D-9E71-D565317D01EA}" type="pres">
      <dgm:prSet presAssocID="{4AE18264-6868-47C8-AAEA-0BF5300202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CA6B0C-F271-4D3F-9C66-6DF5D6799C6C}" type="pres">
      <dgm:prSet presAssocID="{D089576D-0842-4454-9014-BAB2E76DA588}" presName="hierRoot1" presStyleCnt="0"/>
      <dgm:spPr/>
    </dgm:pt>
    <dgm:pt modelId="{FA37A6B8-5211-4E04-A86A-7C19E2BEB568}" type="pres">
      <dgm:prSet presAssocID="{D089576D-0842-4454-9014-BAB2E76DA588}" presName="composite" presStyleCnt="0"/>
      <dgm:spPr/>
    </dgm:pt>
    <dgm:pt modelId="{EA197D6C-4BE2-439C-9B71-C1ED3FA98204}" type="pres">
      <dgm:prSet presAssocID="{D089576D-0842-4454-9014-BAB2E76DA588}" presName="background" presStyleLbl="node0" presStyleIdx="0" presStyleCnt="3"/>
      <dgm:spPr/>
    </dgm:pt>
    <dgm:pt modelId="{FAF92B06-56F9-4720-9434-D88ED368C49D}" type="pres">
      <dgm:prSet presAssocID="{D089576D-0842-4454-9014-BAB2E76DA588}" presName="text" presStyleLbl="fgAcc0" presStyleIdx="0" presStyleCnt="3">
        <dgm:presLayoutVars>
          <dgm:chPref val="3"/>
        </dgm:presLayoutVars>
      </dgm:prSet>
      <dgm:spPr/>
    </dgm:pt>
    <dgm:pt modelId="{07C7E2D8-97CA-4F24-B2EB-CC48DBBEC1B5}" type="pres">
      <dgm:prSet presAssocID="{D089576D-0842-4454-9014-BAB2E76DA588}" presName="hierChild2" presStyleCnt="0"/>
      <dgm:spPr/>
    </dgm:pt>
    <dgm:pt modelId="{EEFE1B7A-9970-427E-9C0A-ED8A56639460}" type="pres">
      <dgm:prSet presAssocID="{4198C5E6-44A6-4179-98C1-08180AD306AC}" presName="hierRoot1" presStyleCnt="0"/>
      <dgm:spPr/>
    </dgm:pt>
    <dgm:pt modelId="{8BCAF476-052C-419E-9C88-62DD3D6712DC}" type="pres">
      <dgm:prSet presAssocID="{4198C5E6-44A6-4179-98C1-08180AD306AC}" presName="composite" presStyleCnt="0"/>
      <dgm:spPr/>
    </dgm:pt>
    <dgm:pt modelId="{B93DE050-EDF7-4B0C-B3D9-B8F684507C41}" type="pres">
      <dgm:prSet presAssocID="{4198C5E6-44A6-4179-98C1-08180AD306AC}" presName="background" presStyleLbl="node0" presStyleIdx="1" presStyleCnt="3"/>
      <dgm:spPr/>
    </dgm:pt>
    <dgm:pt modelId="{C840B86E-A472-4FBD-8583-75D62FDF9776}" type="pres">
      <dgm:prSet presAssocID="{4198C5E6-44A6-4179-98C1-08180AD306AC}" presName="text" presStyleLbl="fgAcc0" presStyleIdx="1" presStyleCnt="3">
        <dgm:presLayoutVars>
          <dgm:chPref val="3"/>
        </dgm:presLayoutVars>
      </dgm:prSet>
      <dgm:spPr/>
    </dgm:pt>
    <dgm:pt modelId="{1B514A7D-4623-4A36-B7B2-667B971C85D2}" type="pres">
      <dgm:prSet presAssocID="{4198C5E6-44A6-4179-98C1-08180AD306AC}" presName="hierChild2" presStyleCnt="0"/>
      <dgm:spPr/>
    </dgm:pt>
    <dgm:pt modelId="{D8E3CB3D-D5B8-45B4-9BFC-24754995643D}" type="pres">
      <dgm:prSet presAssocID="{B91BCDFC-E84E-4CCF-9FD7-DDC9834E3269}" presName="hierRoot1" presStyleCnt="0"/>
      <dgm:spPr/>
    </dgm:pt>
    <dgm:pt modelId="{BD5FE200-6136-4E73-A953-56E8F9E9A877}" type="pres">
      <dgm:prSet presAssocID="{B91BCDFC-E84E-4CCF-9FD7-DDC9834E3269}" presName="composite" presStyleCnt="0"/>
      <dgm:spPr/>
    </dgm:pt>
    <dgm:pt modelId="{13D1FD58-83B7-40F3-8630-EBD848B2B89F}" type="pres">
      <dgm:prSet presAssocID="{B91BCDFC-E84E-4CCF-9FD7-DDC9834E3269}" presName="background" presStyleLbl="node0" presStyleIdx="2" presStyleCnt="3"/>
      <dgm:spPr/>
    </dgm:pt>
    <dgm:pt modelId="{5F859D1B-69C5-4E74-8616-472486174D9C}" type="pres">
      <dgm:prSet presAssocID="{B91BCDFC-E84E-4CCF-9FD7-DDC9834E3269}" presName="text" presStyleLbl="fgAcc0" presStyleIdx="2" presStyleCnt="3">
        <dgm:presLayoutVars>
          <dgm:chPref val="3"/>
        </dgm:presLayoutVars>
      </dgm:prSet>
      <dgm:spPr/>
    </dgm:pt>
    <dgm:pt modelId="{B28309B9-AAB3-4123-B2FA-E0E4E817D7B7}" type="pres">
      <dgm:prSet presAssocID="{B91BCDFC-E84E-4CCF-9FD7-DDC9834E3269}" presName="hierChild2" presStyleCnt="0"/>
      <dgm:spPr/>
    </dgm:pt>
  </dgm:ptLst>
  <dgm:cxnLst>
    <dgm:cxn modelId="{82DBD710-3EBC-4D1D-939F-C0EB9A54E3B9}" srcId="{4AE18264-6868-47C8-AAEA-0BF53002027E}" destId="{D089576D-0842-4454-9014-BAB2E76DA588}" srcOrd="0" destOrd="0" parTransId="{97DE5C2A-DD1C-42CC-9F9D-3099BA5155B7}" sibTransId="{3706FE9D-06D7-42A5-9360-C56E67B40D9F}"/>
    <dgm:cxn modelId="{DC954E1C-A077-4175-B237-34430A271CAF}" type="presOf" srcId="{B91BCDFC-E84E-4CCF-9FD7-DDC9834E3269}" destId="{5F859D1B-69C5-4E74-8616-472486174D9C}" srcOrd="0" destOrd="0" presId="urn:microsoft.com/office/officeart/2005/8/layout/hierarchy1"/>
    <dgm:cxn modelId="{2A856388-8305-48D5-B959-FA9E7390ADBB}" srcId="{4AE18264-6868-47C8-AAEA-0BF53002027E}" destId="{B91BCDFC-E84E-4CCF-9FD7-DDC9834E3269}" srcOrd="2" destOrd="0" parTransId="{255A1A92-ADDE-4CBD-9890-F2371348F1FD}" sibTransId="{D688104F-71A2-4889-B714-CD6BC0CF730A}"/>
    <dgm:cxn modelId="{BCE218C5-E6F3-4C4D-8924-3072D7A71645}" type="presOf" srcId="{D089576D-0842-4454-9014-BAB2E76DA588}" destId="{FAF92B06-56F9-4720-9434-D88ED368C49D}" srcOrd="0" destOrd="0" presId="urn:microsoft.com/office/officeart/2005/8/layout/hierarchy1"/>
    <dgm:cxn modelId="{4D1766F9-ECB4-47B9-A27E-A73C140CB714}" type="presOf" srcId="{4198C5E6-44A6-4179-98C1-08180AD306AC}" destId="{C840B86E-A472-4FBD-8583-75D62FDF9776}" srcOrd="0" destOrd="0" presId="urn:microsoft.com/office/officeart/2005/8/layout/hierarchy1"/>
    <dgm:cxn modelId="{2F6FA0FA-A599-445C-AC1F-F1B1114F9F3A}" type="presOf" srcId="{4AE18264-6868-47C8-AAEA-0BF53002027E}" destId="{8880B249-854E-4F2D-9E71-D565317D01EA}" srcOrd="0" destOrd="0" presId="urn:microsoft.com/office/officeart/2005/8/layout/hierarchy1"/>
    <dgm:cxn modelId="{0ED15CFD-A396-4A42-8787-5B88EE1E8A3C}" srcId="{4AE18264-6868-47C8-AAEA-0BF53002027E}" destId="{4198C5E6-44A6-4179-98C1-08180AD306AC}" srcOrd="1" destOrd="0" parTransId="{787221A5-CCC4-43B8-AB64-103966528262}" sibTransId="{CBCFD046-DC2F-4737-919E-B6DFD4C1D232}"/>
    <dgm:cxn modelId="{DA5CFCE5-A061-4A4E-9BE5-793CE8DAB537}" type="presParOf" srcId="{8880B249-854E-4F2D-9E71-D565317D01EA}" destId="{26CA6B0C-F271-4D3F-9C66-6DF5D6799C6C}" srcOrd="0" destOrd="0" presId="urn:microsoft.com/office/officeart/2005/8/layout/hierarchy1"/>
    <dgm:cxn modelId="{DB2FDCA1-1944-40E3-82F8-AE9B76AB5740}" type="presParOf" srcId="{26CA6B0C-F271-4D3F-9C66-6DF5D6799C6C}" destId="{FA37A6B8-5211-4E04-A86A-7C19E2BEB568}" srcOrd="0" destOrd="0" presId="urn:microsoft.com/office/officeart/2005/8/layout/hierarchy1"/>
    <dgm:cxn modelId="{26B32F17-A519-4FF1-A5EC-1C0DC2F7384C}" type="presParOf" srcId="{FA37A6B8-5211-4E04-A86A-7C19E2BEB568}" destId="{EA197D6C-4BE2-439C-9B71-C1ED3FA98204}" srcOrd="0" destOrd="0" presId="urn:microsoft.com/office/officeart/2005/8/layout/hierarchy1"/>
    <dgm:cxn modelId="{C41832D9-8DF9-4869-A292-01F49F1CFC20}" type="presParOf" srcId="{FA37A6B8-5211-4E04-A86A-7C19E2BEB568}" destId="{FAF92B06-56F9-4720-9434-D88ED368C49D}" srcOrd="1" destOrd="0" presId="urn:microsoft.com/office/officeart/2005/8/layout/hierarchy1"/>
    <dgm:cxn modelId="{54184364-0C1D-49E4-BB68-CCF8FDDC164A}" type="presParOf" srcId="{26CA6B0C-F271-4D3F-9C66-6DF5D6799C6C}" destId="{07C7E2D8-97CA-4F24-B2EB-CC48DBBEC1B5}" srcOrd="1" destOrd="0" presId="urn:microsoft.com/office/officeart/2005/8/layout/hierarchy1"/>
    <dgm:cxn modelId="{46EA70A1-350D-43B8-AED1-61BEB7591126}" type="presParOf" srcId="{8880B249-854E-4F2D-9E71-D565317D01EA}" destId="{EEFE1B7A-9970-427E-9C0A-ED8A56639460}" srcOrd="1" destOrd="0" presId="urn:microsoft.com/office/officeart/2005/8/layout/hierarchy1"/>
    <dgm:cxn modelId="{62AD666F-C7F0-49B6-8A6D-5537785A6EED}" type="presParOf" srcId="{EEFE1B7A-9970-427E-9C0A-ED8A56639460}" destId="{8BCAF476-052C-419E-9C88-62DD3D6712DC}" srcOrd="0" destOrd="0" presId="urn:microsoft.com/office/officeart/2005/8/layout/hierarchy1"/>
    <dgm:cxn modelId="{A89DE0B7-C4EE-47EE-BE32-80BBEAE5E43D}" type="presParOf" srcId="{8BCAF476-052C-419E-9C88-62DD3D6712DC}" destId="{B93DE050-EDF7-4B0C-B3D9-B8F684507C41}" srcOrd="0" destOrd="0" presId="urn:microsoft.com/office/officeart/2005/8/layout/hierarchy1"/>
    <dgm:cxn modelId="{25A2AA2B-C82E-419D-AD36-C7CC4CC983AF}" type="presParOf" srcId="{8BCAF476-052C-419E-9C88-62DD3D6712DC}" destId="{C840B86E-A472-4FBD-8583-75D62FDF9776}" srcOrd="1" destOrd="0" presId="urn:microsoft.com/office/officeart/2005/8/layout/hierarchy1"/>
    <dgm:cxn modelId="{E6B9F69F-EA04-4CD5-8DF2-7BE2E95914E2}" type="presParOf" srcId="{EEFE1B7A-9970-427E-9C0A-ED8A56639460}" destId="{1B514A7D-4623-4A36-B7B2-667B971C85D2}" srcOrd="1" destOrd="0" presId="urn:microsoft.com/office/officeart/2005/8/layout/hierarchy1"/>
    <dgm:cxn modelId="{0F8A6B59-EED8-4AAA-92A0-8F73F560AC00}" type="presParOf" srcId="{8880B249-854E-4F2D-9E71-D565317D01EA}" destId="{D8E3CB3D-D5B8-45B4-9BFC-24754995643D}" srcOrd="2" destOrd="0" presId="urn:microsoft.com/office/officeart/2005/8/layout/hierarchy1"/>
    <dgm:cxn modelId="{DAE4A4A4-228C-492F-AB7F-CC4A4FB3557C}" type="presParOf" srcId="{D8E3CB3D-D5B8-45B4-9BFC-24754995643D}" destId="{BD5FE200-6136-4E73-A953-56E8F9E9A877}" srcOrd="0" destOrd="0" presId="urn:microsoft.com/office/officeart/2005/8/layout/hierarchy1"/>
    <dgm:cxn modelId="{3E605EDA-6185-4531-8B46-B357D9154DFD}" type="presParOf" srcId="{BD5FE200-6136-4E73-A953-56E8F9E9A877}" destId="{13D1FD58-83B7-40F3-8630-EBD848B2B89F}" srcOrd="0" destOrd="0" presId="urn:microsoft.com/office/officeart/2005/8/layout/hierarchy1"/>
    <dgm:cxn modelId="{5DF7CB4C-3CB5-4D6B-9220-75EB0BFD1033}" type="presParOf" srcId="{BD5FE200-6136-4E73-A953-56E8F9E9A877}" destId="{5F859D1B-69C5-4E74-8616-472486174D9C}" srcOrd="1" destOrd="0" presId="urn:microsoft.com/office/officeart/2005/8/layout/hierarchy1"/>
    <dgm:cxn modelId="{54B3E8D0-0995-44B2-95FC-DA93ED70C1D4}" type="presParOf" srcId="{D8E3CB3D-D5B8-45B4-9BFC-24754995643D}" destId="{B28309B9-AAB3-4123-B2FA-E0E4E817D7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263588-C1A8-470B-9C9B-3403B0F260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C010CF-E285-416D-8BC3-D3DDE5E4FD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 enterprises can offload some of their activities</a:t>
          </a:r>
        </a:p>
      </dgm:t>
    </dgm:pt>
    <dgm:pt modelId="{E8CF8EE7-A80C-4867-989B-8985EC690559}" type="parTrans" cxnId="{EF9252E6-D874-42A9-B60F-309385A7D600}">
      <dgm:prSet/>
      <dgm:spPr/>
      <dgm:t>
        <a:bodyPr/>
        <a:lstStyle/>
        <a:p>
          <a:endParaRPr lang="en-US"/>
        </a:p>
      </dgm:t>
    </dgm:pt>
    <dgm:pt modelId="{EB8FBBC3-AB67-44FE-9DC2-BEC69055F84E}" type="sibTrans" cxnId="{EF9252E6-D874-42A9-B60F-309385A7D6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AD0384-0B62-431F-A989-9D5B6B54AF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Small enterprises / start-ups translate their ideas into business results more quickly, without excessive up-front costs</a:t>
          </a:r>
        </a:p>
      </dgm:t>
    </dgm:pt>
    <dgm:pt modelId="{5B42EF54-DFB9-407B-AE7E-D3ECF78EBB2E}" type="parTrans" cxnId="{B764D405-CFE4-4A67-90BC-E127ADFD4F34}">
      <dgm:prSet/>
      <dgm:spPr/>
      <dgm:t>
        <a:bodyPr/>
        <a:lstStyle/>
        <a:p>
          <a:endParaRPr lang="en-US"/>
        </a:p>
      </dgm:t>
    </dgm:pt>
    <dgm:pt modelId="{998ED06E-9504-442B-BD1D-C695FFA78BB4}" type="sibTrans" cxnId="{B764D405-CFE4-4A67-90BC-E127ADFD4F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00E270-164D-4787-9C96-3C882991F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developers can concentrate on the business logic rather than dealing with the complexity of infrastructure management and scalability</a:t>
          </a:r>
        </a:p>
      </dgm:t>
    </dgm:pt>
    <dgm:pt modelId="{296C987D-4A0D-44F1-8425-8338007AD7D0}" type="parTrans" cxnId="{0098BF9F-BFE7-4C21-9390-4C53F1DEE36B}">
      <dgm:prSet/>
      <dgm:spPr/>
      <dgm:t>
        <a:bodyPr/>
        <a:lstStyle/>
        <a:p>
          <a:endParaRPr lang="en-US"/>
        </a:p>
      </dgm:t>
    </dgm:pt>
    <dgm:pt modelId="{F3DCD23D-CFCB-44B5-BB27-5C34DAAE54C5}" type="sibTrans" cxnId="{0098BF9F-BFE7-4C21-9390-4C53F1DEE3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78298F-E7DC-474F-BC53-2133FB7482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End users can have their documents accessible from everywhere and any device</a:t>
          </a:r>
        </a:p>
      </dgm:t>
    </dgm:pt>
    <dgm:pt modelId="{D594F597-DD65-4A6D-B6AF-0A16C2819864}" type="parTrans" cxnId="{694F4315-64B4-4FA2-9336-A9FF7B9C5CF7}">
      <dgm:prSet/>
      <dgm:spPr/>
      <dgm:t>
        <a:bodyPr/>
        <a:lstStyle/>
        <a:p>
          <a:endParaRPr lang="en-US"/>
        </a:p>
      </dgm:t>
    </dgm:pt>
    <dgm:pt modelId="{03C5CFDF-8731-4929-AB6A-88E38059D4FF}" type="sibTrans" cxnId="{694F4315-64B4-4FA2-9336-A9FF7B9C5CF7}">
      <dgm:prSet/>
      <dgm:spPr/>
      <dgm:t>
        <a:bodyPr/>
        <a:lstStyle/>
        <a:p>
          <a:endParaRPr lang="en-US"/>
        </a:p>
      </dgm:t>
    </dgm:pt>
    <dgm:pt modelId="{61BA0D49-7C4A-44B0-8469-AE0FDC861285}" type="pres">
      <dgm:prSet presAssocID="{1B263588-C1A8-470B-9C9B-3403B0F2606E}" presName="root" presStyleCnt="0">
        <dgm:presLayoutVars>
          <dgm:dir/>
          <dgm:resizeHandles val="exact"/>
        </dgm:presLayoutVars>
      </dgm:prSet>
      <dgm:spPr/>
    </dgm:pt>
    <dgm:pt modelId="{89A6ACA3-66C6-4B5A-849E-576E1316DF36}" type="pres">
      <dgm:prSet presAssocID="{1B263588-C1A8-470B-9C9B-3403B0F2606E}" presName="container" presStyleCnt="0">
        <dgm:presLayoutVars>
          <dgm:dir/>
          <dgm:resizeHandles val="exact"/>
        </dgm:presLayoutVars>
      </dgm:prSet>
      <dgm:spPr/>
    </dgm:pt>
    <dgm:pt modelId="{8E7CE109-E0F1-4F23-9B30-7E4AD5ADDCDD}" type="pres">
      <dgm:prSet presAssocID="{F9C010CF-E285-416D-8BC3-D3DDE5E4FDEC}" presName="compNode" presStyleCnt="0"/>
      <dgm:spPr/>
    </dgm:pt>
    <dgm:pt modelId="{DF5D600E-CCFC-4D11-B3B6-D542F6E65972}" type="pres">
      <dgm:prSet presAssocID="{F9C010CF-E285-416D-8BC3-D3DDE5E4FDEC}" presName="iconBgRect" presStyleLbl="bgShp" presStyleIdx="0" presStyleCnt="4"/>
      <dgm:spPr/>
    </dgm:pt>
    <dgm:pt modelId="{D43E0369-C8B8-4303-BDE7-1C159287A7A1}" type="pres">
      <dgm:prSet presAssocID="{F9C010CF-E285-416D-8BC3-D3DDE5E4FDEC}" presName="iconRect" presStyleLbl="node1" presStyleIdx="0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64FA21FF-C590-4D63-B925-E4968807D53D}" type="pres">
      <dgm:prSet presAssocID="{F9C010CF-E285-416D-8BC3-D3DDE5E4FDEC}" presName="spaceRect" presStyleCnt="0"/>
      <dgm:spPr/>
    </dgm:pt>
    <dgm:pt modelId="{7F263286-60FB-411C-A116-B9442579A17E}" type="pres">
      <dgm:prSet presAssocID="{F9C010CF-E285-416D-8BC3-D3DDE5E4FDEC}" presName="textRect" presStyleLbl="revTx" presStyleIdx="0" presStyleCnt="4">
        <dgm:presLayoutVars>
          <dgm:chMax val="1"/>
          <dgm:chPref val="1"/>
        </dgm:presLayoutVars>
      </dgm:prSet>
      <dgm:spPr/>
    </dgm:pt>
    <dgm:pt modelId="{383F8345-481F-425A-BE14-E6847F7EC7D7}" type="pres">
      <dgm:prSet presAssocID="{EB8FBBC3-AB67-44FE-9DC2-BEC69055F84E}" presName="sibTrans" presStyleLbl="sibTrans2D1" presStyleIdx="0" presStyleCnt="0"/>
      <dgm:spPr/>
    </dgm:pt>
    <dgm:pt modelId="{6F3E94F8-5EE7-4779-8555-97CD3FCAB1EC}" type="pres">
      <dgm:prSet presAssocID="{71AD0384-0B62-431F-A989-9D5B6B54AF8C}" presName="compNode" presStyleCnt="0"/>
      <dgm:spPr/>
    </dgm:pt>
    <dgm:pt modelId="{6AE24937-4DFF-4637-BF57-8B6599AA4C1F}" type="pres">
      <dgm:prSet presAssocID="{71AD0384-0B62-431F-A989-9D5B6B54AF8C}" presName="iconBgRect" presStyleLbl="bgShp" presStyleIdx="1" presStyleCnt="4"/>
      <dgm:spPr/>
    </dgm:pt>
    <dgm:pt modelId="{9130C987-514C-4C90-A19B-2F88F5C75CBE}" type="pres">
      <dgm:prSet presAssocID="{71AD0384-0B62-431F-A989-9D5B6B54AF8C}" presName="iconRect" presStyleLbl="node1" presStyleIdx="1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BF2D883-52C4-46D4-BEF4-2994F9485DF6}" type="pres">
      <dgm:prSet presAssocID="{71AD0384-0B62-431F-A989-9D5B6B54AF8C}" presName="spaceRect" presStyleCnt="0"/>
      <dgm:spPr/>
    </dgm:pt>
    <dgm:pt modelId="{43531815-AA48-4EE1-820F-BDA6BA7DCD53}" type="pres">
      <dgm:prSet presAssocID="{71AD0384-0B62-431F-A989-9D5B6B54AF8C}" presName="textRect" presStyleLbl="revTx" presStyleIdx="1" presStyleCnt="4">
        <dgm:presLayoutVars>
          <dgm:chMax val="1"/>
          <dgm:chPref val="1"/>
        </dgm:presLayoutVars>
      </dgm:prSet>
      <dgm:spPr/>
    </dgm:pt>
    <dgm:pt modelId="{DA69F4A7-E085-42B0-99B8-4F4ECE15CFCA}" type="pres">
      <dgm:prSet presAssocID="{998ED06E-9504-442B-BD1D-C695FFA78BB4}" presName="sibTrans" presStyleLbl="sibTrans2D1" presStyleIdx="0" presStyleCnt="0"/>
      <dgm:spPr/>
    </dgm:pt>
    <dgm:pt modelId="{E108E2CA-2589-497E-A62C-4172C655A7BE}" type="pres">
      <dgm:prSet presAssocID="{2B00E270-164D-4787-9C96-3C882991FC48}" presName="compNode" presStyleCnt="0"/>
      <dgm:spPr/>
    </dgm:pt>
    <dgm:pt modelId="{7C125D13-6687-40B3-95FF-E4BED03FEB4F}" type="pres">
      <dgm:prSet presAssocID="{2B00E270-164D-4787-9C96-3C882991FC48}" presName="iconBgRect" presStyleLbl="bgShp" presStyleIdx="2" presStyleCnt="4"/>
      <dgm:spPr/>
    </dgm:pt>
    <dgm:pt modelId="{315D6CC6-B070-4517-98A7-C5F703222F34}" type="pres">
      <dgm:prSet presAssocID="{2B00E270-164D-4787-9C96-3C882991FC48}" presName="iconRect" presStyleLbl="node1" presStyleIdx="2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6212EC6-D113-4843-8212-A70DFE029CFE}" type="pres">
      <dgm:prSet presAssocID="{2B00E270-164D-4787-9C96-3C882991FC48}" presName="spaceRect" presStyleCnt="0"/>
      <dgm:spPr/>
    </dgm:pt>
    <dgm:pt modelId="{A4AE0912-EDE2-41C3-87A5-9DEDFEE649EB}" type="pres">
      <dgm:prSet presAssocID="{2B00E270-164D-4787-9C96-3C882991FC48}" presName="textRect" presStyleLbl="revTx" presStyleIdx="2" presStyleCnt="4">
        <dgm:presLayoutVars>
          <dgm:chMax val="1"/>
          <dgm:chPref val="1"/>
        </dgm:presLayoutVars>
      </dgm:prSet>
      <dgm:spPr/>
    </dgm:pt>
    <dgm:pt modelId="{AE7DFEE8-7130-4F25-9AD6-1345A3E789B7}" type="pres">
      <dgm:prSet presAssocID="{F3DCD23D-CFCB-44B5-BB27-5C34DAAE54C5}" presName="sibTrans" presStyleLbl="sibTrans2D1" presStyleIdx="0" presStyleCnt="0"/>
      <dgm:spPr/>
    </dgm:pt>
    <dgm:pt modelId="{233F312E-F130-45A6-AE31-3B3023CADB2A}" type="pres">
      <dgm:prSet presAssocID="{5678298F-E7DC-474F-BC53-2133FB7482F3}" presName="compNode" presStyleCnt="0"/>
      <dgm:spPr/>
    </dgm:pt>
    <dgm:pt modelId="{22021E72-3AD4-4149-B374-1EDA653ABA6F}" type="pres">
      <dgm:prSet presAssocID="{5678298F-E7DC-474F-BC53-2133FB7482F3}" presName="iconBgRect" presStyleLbl="bgShp" presStyleIdx="3" presStyleCnt="4"/>
      <dgm:spPr/>
    </dgm:pt>
    <dgm:pt modelId="{CA4672EF-D927-4AEC-8817-DD36C89F9EC5}" type="pres">
      <dgm:prSet presAssocID="{5678298F-E7DC-474F-BC53-2133FB7482F3}" presName="iconRect" presStyleLbl="node1" presStyleIdx="3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D6F3CF5-D305-4E78-8C8C-277D64FEC21B}" type="pres">
      <dgm:prSet presAssocID="{5678298F-E7DC-474F-BC53-2133FB7482F3}" presName="spaceRect" presStyleCnt="0"/>
      <dgm:spPr/>
    </dgm:pt>
    <dgm:pt modelId="{30E16F04-368C-4492-B627-758586E94AB1}" type="pres">
      <dgm:prSet presAssocID="{5678298F-E7DC-474F-BC53-2133FB7482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764D405-CFE4-4A67-90BC-E127ADFD4F34}" srcId="{1B263588-C1A8-470B-9C9B-3403B0F2606E}" destId="{71AD0384-0B62-431F-A989-9D5B6B54AF8C}" srcOrd="1" destOrd="0" parTransId="{5B42EF54-DFB9-407B-AE7E-D3ECF78EBB2E}" sibTransId="{998ED06E-9504-442B-BD1D-C695FFA78BB4}"/>
    <dgm:cxn modelId="{694F4315-64B4-4FA2-9336-A9FF7B9C5CF7}" srcId="{1B263588-C1A8-470B-9C9B-3403B0F2606E}" destId="{5678298F-E7DC-474F-BC53-2133FB7482F3}" srcOrd="3" destOrd="0" parTransId="{D594F597-DD65-4A6D-B6AF-0A16C2819864}" sibTransId="{03C5CFDF-8731-4929-AB6A-88E38059D4FF}"/>
    <dgm:cxn modelId="{62EA5615-869C-4B80-A014-1E072DAF2AA6}" type="presOf" srcId="{2B00E270-164D-4787-9C96-3C882991FC48}" destId="{A4AE0912-EDE2-41C3-87A5-9DEDFEE649EB}" srcOrd="0" destOrd="0" presId="urn:microsoft.com/office/officeart/2018/2/layout/IconCircleList"/>
    <dgm:cxn modelId="{5BB98319-209F-4C47-A728-6325B18B0484}" type="presOf" srcId="{998ED06E-9504-442B-BD1D-C695FFA78BB4}" destId="{DA69F4A7-E085-42B0-99B8-4F4ECE15CFCA}" srcOrd="0" destOrd="0" presId="urn:microsoft.com/office/officeart/2018/2/layout/IconCircleList"/>
    <dgm:cxn modelId="{FBD40839-2A85-4BA8-AD51-1DABCE9D6CFD}" type="presOf" srcId="{1B263588-C1A8-470B-9C9B-3403B0F2606E}" destId="{61BA0D49-7C4A-44B0-8469-AE0FDC861285}" srcOrd="0" destOrd="0" presId="urn:microsoft.com/office/officeart/2018/2/layout/IconCircleList"/>
    <dgm:cxn modelId="{1F108D6C-2A24-4328-BFE0-341BFB45A4FB}" type="presOf" srcId="{71AD0384-0B62-431F-A989-9D5B6B54AF8C}" destId="{43531815-AA48-4EE1-820F-BDA6BA7DCD53}" srcOrd="0" destOrd="0" presId="urn:microsoft.com/office/officeart/2018/2/layout/IconCircleList"/>
    <dgm:cxn modelId="{A1971994-3212-452F-95EF-884910213AB5}" type="presOf" srcId="{5678298F-E7DC-474F-BC53-2133FB7482F3}" destId="{30E16F04-368C-4492-B627-758586E94AB1}" srcOrd="0" destOrd="0" presId="urn:microsoft.com/office/officeart/2018/2/layout/IconCircleList"/>
    <dgm:cxn modelId="{0098BF9F-BFE7-4C21-9390-4C53F1DEE36B}" srcId="{1B263588-C1A8-470B-9C9B-3403B0F2606E}" destId="{2B00E270-164D-4787-9C96-3C882991FC48}" srcOrd="2" destOrd="0" parTransId="{296C987D-4A0D-44F1-8425-8338007AD7D0}" sibTransId="{F3DCD23D-CFCB-44B5-BB27-5C34DAAE54C5}"/>
    <dgm:cxn modelId="{91C708A1-5F72-4850-843D-89C12F4E8295}" type="presOf" srcId="{F9C010CF-E285-416D-8BC3-D3DDE5E4FDEC}" destId="{7F263286-60FB-411C-A116-B9442579A17E}" srcOrd="0" destOrd="0" presId="urn:microsoft.com/office/officeart/2018/2/layout/IconCircleList"/>
    <dgm:cxn modelId="{30F535E1-0055-473A-BCBA-4CAAA2CE3230}" type="presOf" srcId="{EB8FBBC3-AB67-44FE-9DC2-BEC69055F84E}" destId="{383F8345-481F-425A-BE14-E6847F7EC7D7}" srcOrd="0" destOrd="0" presId="urn:microsoft.com/office/officeart/2018/2/layout/IconCircleList"/>
    <dgm:cxn modelId="{EF9252E6-D874-42A9-B60F-309385A7D600}" srcId="{1B263588-C1A8-470B-9C9B-3403B0F2606E}" destId="{F9C010CF-E285-416D-8BC3-D3DDE5E4FDEC}" srcOrd="0" destOrd="0" parTransId="{E8CF8EE7-A80C-4867-989B-8985EC690559}" sibTransId="{EB8FBBC3-AB67-44FE-9DC2-BEC69055F84E}"/>
    <dgm:cxn modelId="{60FFEFFF-AEBA-404A-BDAB-306704139BC2}" type="presOf" srcId="{F3DCD23D-CFCB-44B5-BB27-5C34DAAE54C5}" destId="{AE7DFEE8-7130-4F25-9AD6-1345A3E789B7}" srcOrd="0" destOrd="0" presId="urn:microsoft.com/office/officeart/2018/2/layout/IconCircleList"/>
    <dgm:cxn modelId="{EF4AD28C-7ED3-4780-84A7-9EC8EB05BC7B}" type="presParOf" srcId="{61BA0D49-7C4A-44B0-8469-AE0FDC861285}" destId="{89A6ACA3-66C6-4B5A-849E-576E1316DF36}" srcOrd="0" destOrd="0" presId="urn:microsoft.com/office/officeart/2018/2/layout/IconCircleList"/>
    <dgm:cxn modelId="{FE887AC2-F06D-4043-94E3-CB9D1F61457E}" type="presParOf" srcId="{89A6ACA3-66C6-4B5A-849E-576E1316DF36}" destId="{8E7CE109-E0F1-4F23-9B30-7E4AD5ADDCDD}" srcOrd="0" destOrd="0" presId="urn:microsoft.com/office/officeart/2018/2/layout/IconCircleList"/>
    <dgm:cxn modelId="{878A1D31-6C39-455E-B4D2-6CC8FD82B907}" type="presParOf" srcId="{8E7CE109-E0F1-4F23-9B30-7E4AD5ADDCDD}" destId="{DF5D600E-CCFC-4D11-B3B6-D542F6E65972}" srcOrd="0" destOrd="0" presId="urn:microsoft.com/office/officeart/2018/2/layout/IconCircleList"/>
    <dgm:cxn modelId="{370C0299-172E-4EC1-9C64-A197C21FC4C4}" type="presParOf" srcId="{8E7CE109-E0F1-4F23-9B30-7E4AD5ADDCDD}" destId="{D43E0369-C8B8-4303-BDE7-1C159287A7A1}" srcOrd="1" destOrd="0" presId="urn:microsoft.com/office/officeart/2018/2/layout/IconCircleList"/>
    <dgm:cxn modelId="{7304651A-4CE2-404C-B469-4AB6A252DD0D}" type="presParOf" srcId="{8E7CE109-E0F1-4F23-9B30-7E4AD5ADDCDD}" destId="{64FA21FF-C590-4D63-B925-E4968807D53D}" srcOrd="2" destOrd="0" presId="urn:microsoft.com/office/officeart/2018/2/layout/IconCircleList"/>
    <dgm:cxn modelId="{CDE9E7E6-CE18-4239-B658-619FADCE0016}" type="presParOf" srcId="{8E7CE109-E0F1-4F23-9B30-7E4AD5ADDCDD}" destId="{7F263286-60FB-411C-A116-B9442579A17E}" srcOrd="3" destOrd="0" presId="urn:microsoft.com/office/officeart/2018/2/layout/IconCircleList"/>
    <dgm:cxn modelId="{69F9A321-4F49-4AFF-AD8D-D961AB37CCF1}" type="presParOf" srcId="{89A6ACA3-66C6-4B5A-849E-576E1316DF36}" destId="{383F8345-481F-425A-BE14-E6847F7EC7D7}" srcOrd="1" destOrd="0" presId="urn:microsoft.com/office/officeart/2018/2/layout/IconCircleList"/>
    <dgm:cxn modelId="{FF98E7D9-DC7D-430E-9ABF-DA090AFF84F2}" type="presParOf" srcId="{89A6ACA3-66C6-4B5A-849E-576E1316DF36}" destId="{6F3E94F8-5EE7-4779-8555-97CD3FCAB1EC}" srcOrd="2" destOrd="0" presId="urn:microsoft.com/office/officeart/2018/2/layout/IconCircleList"/>
    <dgm:cxn modelId="{1639E581-5BBA-4579-94C6-73F30FE50348}" type="presParOf" srcId="{6F3E94F8-5EE7-4779-8555-97CD3FCAB1EC}" destId="{6AE24937-4DFF-4637-BF57-8B6599AA4C1F}" srcOrd="0" destOrd="0" presId="urn:microsoft.com/office/officeart/2018/2/layout/IconCircleList"/>
    <dgm:cxn modelId="{10D2C280-C10D-40E1-A912-5454099BAF9C}" type="presParOf" srcId="{6F3E94F8-5EE7-4779-8555-97CD3FCAB1EC}" destId="{9130C987-514C-4C90-A19B-2F88F5C75CBE}" srcOrd="1" destOrd="0" presId="urn:microsoft.com/office/officeart/2018/2/layout/IconCircleList"/>
    <dgm:cxn modelId="{17BE9EA8-025F-4C2F-8BB7-B443FEA189CC}" type="presParOf" srcId="{6F3E94F8-5EE7-4779-8555-97CD3FCAB1EC}" destId="{0BF2D883-52C4-46D4-BEF4-2994F9485DF6}" srcOrd="2" destOrd="0" presId="urn:microsoft.com/office/officeart/2018/2/layout/IconCircleList"/>
    <dgm:cxn modelId="{2FCC2857-DCFE-4A99-BD6A-76B84E77DAAA}" type="presParOf" srcId="{6F3E94F8-5EE7-4779-8555-97CD3FCAB1EC}" destId="{43531815-AA48-4EE1-820F-BDA6BA7DCD53}" srcOrd="3" destOrd="0" presId="urn:microsoft.com/office/officeart/2018/2/layout/IconCircleList"/>
    <dgm:cxn modelId="{A403B68E-5F7A-4976-A6B1-EBCD004FEBAA}" type="presParOf" srcId="{89A6ACA3-66C6-4B5A-849E-576E1316DF36}" destId="{DA69F4A7-E085-42B0-99B8-4F4ECE15CFCA}" srcOrd="3" destOrd="0" presId="urn:microsoft.com/office/officeart/2018/2/layout/IconCircleList"/>
    <dgm:cxn modelId="{C0AEA1DE-BAE3-4B6A-9EDA-809A679BEC48}" type="presParOf" srcId="{89A6ACA3-66C6-4B5A-849E-576E1316DF36}" destId="{E108E2CA-2589-497E-A62C-4172C655A7BE}" srcOrd="4" destOrd="0" presId="urn:microsoft.com/office/officeart/2018/2/layout/IconCircleList"/>
    <dgm:cxn modelId="{B9F0319E-87E0-4EC3-B5C7-9B6963450148}" type="presParOf" srcId="{E108E2CA-2589-497E-A62C-4172C655A7BE}" destId="{7C125D13-6687-40B3-95FF-E4BED03FEB4F}" srcOrd="0" destOrd="0" presId="urn:microsoft.com/office/officeart/2018/2/layout/IconCircleList"/>
    <dgm:cxn modelId="{9F50C367-56B8-4ED1-8563-CF6086A172BC}" type="presParOf" srcId="{E108E2CA-2589-497E-A62C-4172C655A7BE}" destId="{315D6CC6-B070-4517-98A7-C5F703222F34}" srcOrd="1" destOrd="0" presId="urn:microsoft.com/office/officeart/2018/2/layout/IconCircleList"/>
    <dgm:cxn modelId="{EE0A928F-9F0A-4BD5-AA6F-FD2C11F1A05C}" type="presParOf" srcId="{E108E2CA-2589-497E-A62C-4172C655A7BE}" destId="{A6212EC6-D113-4843-8212-A70DFE029CFE}" srcOrd="2" destOrd="0" presId="urn:microsoft.com/office/officeart/2018/2/layout/IconCircleList"/>
    <dgm:cxn modelId="{69FA8036-B515-485E-92CA-708DD918E237}" type="presParOf" srcId="{E108E2CA-2589-497E-A62C-4172C655A7BE}" destId="{A4AE0912-EDE2-41C3-87A5-9DEDFEE649EB}" srcOrd="3" destOrd="0" presId="urn:microsoft.com/office/officeart/2018/2/layout/IconCircleList"/>
    <dgm:cxn modelId="{6FD18423-6B70-4A14-A30B-FB8D42E2DB5A}" type="presParOf" srcId="{89A6ACA3-66C6-4B5A-849E-576E1316DF36}" destId="{AE7DFEE8-7130-4F25-9AD6-1345A3E789B7}" srcOrd="5" destOrd="0" presId="urn:microsoft.com/office/officeart/2018/2/layout/IconCircleList"/>
    <dgm:cxn modelId="{0989E218-670C-4E8D-8804-73A7F2CF7B27}" type="presParOf" srcId="{89A6ACA3-66C6-4B5A-849E-576E1316DF36}" destId="{233F312E-F130-45A6-AE31-3B3023CADB2A}" srcOrd="6" destOrd="0" presId="urn:microsoft.com/office/officeart/2018/2/layout/IconCircleList"/>
    <dgm:cxn modelId="{5AC8DC53-51DA-4B49-B19C-A56CF6388C04}" type="presParOf" srcId="{233F312E-F130-45A6-AE31-3B3023CADB2A}" destId="{22021E72-3AD4-4149-B374-1EDA653ABA6F}" srcOrd="0" destOrd="0" presId="urn:microsoft.com/office/officeart/2018/2/layout/IconCircleList"/>
    <dgm:cxn modelId="{1388D10B-FBC7-41B7-A473-6764E422E147}" type="presParOf" srcId="{233F312E-F130-45A6-AE31-3B3023CADB2A}" destId="{CA4672EF-D927-4AEC-8817-DD36C89F9EC5}" srcOrd="1" destOrd="0" presId="urn:microsoft.com/office/officeart/2018/2/layout/IconCircleList"/>
    <dgm:cxn modelId="{0B3187AC-0178-433A-A46E-246F090310B2}" type="presParOf" srcId="{233F312E-F130-45A6-AE31-3B3023CADB2A}" destId="{ED6F3CF5-D305-4E78-8C8C-277D64FEC21B}" srcOrd="2" destOrd="0" presId="urn:microsoft.com/office/officeart/2018/2/layout/IconCircleList"/>
    <dgm:cxn modelId="{E12C72F3-1F49-4D1F-896A-007317A60D8A}" type="presParOf" srcId="{233F312E-F130-45A6-AE31-3B3023CADB2A}" destId="{30E16F04-368C-4492-B627-758586E94A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BD03DF-CFCB-45BE-A04B-B207EE31691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3B37F4-62A2-47E0-AE2D-1B5EEB5F0B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Distributed systems</a:t>
          </a:r>
        </a:p>
      </dgm:t>
    </dgm:pt>
    <dgm:pt modelId="{C1D1A2AC-7565-4349-87DD-5DBDAEAF6E4B}" type="parTrans" cxnId="{A5B62C9A-5BE2-47BA-8DD4-4F92BB26209F}">
      <dgm:prSet/>
      <dgm:spPr/>
      <dgm:t>
        <a:bodyPr/>
        <a:lstStyle/>
        <a:p>
          <a:endParaRPr lang="en-US"/>
        </a:p>
      </dgm:t>
    </dgm:pt>
    <dgm:pt modelId="{B62E68F1-D24F-4321-A9AA-60B5940F2787}" type="sibTrans" cxnId="{A5B62C9A-5BE2-47BA-8DD4-4F92BB26209F}">
      <dgm:prSet/>
      <dgm:spPr/>
      <dgm:t>
        <a:bodyPr/>
        <a:lstStyle/>
        <a:p>
          <a:endParaRPr lang="en-US"/>
        </a:p>
      </dgm:t>
    </dgm:pt>
    <dgm:pt modelId="{6BE5D045-3A77-419E-A75E-FDBEFC068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Virtualization</a:t>
          </a:r>
        </a:p>
      </dgm:t>
    </dgm:pt>
    <dgm:pt modelId="{451A58E3-933F-47BA-AB5B-39675187AB83}" type="parTrans" cxnId="{16266C74-0F60-4C40-864A-740038136E19}">
      <dgm:prSet/>
      <dgm:spPr/>
      <dgm:t>
        <a:bodyPr/>
        <a:lstStyle/>
        <a:p>
          <a:endParaRPr lang="en-US"/>
        </a:p>
      </dgm:t>
    </dgm:pt>
    <dgm:pt modelId="{13674244-7C27-454C-8FAF-1AE306A37CD5}" type="sibTrans" cxnId="{16266C74-0F60-4C40-864A-740038136E19}">
      <dgm:prSet/>
      <dgm:spPr/>
      <dgm:t>
        <a:bodyPr/>
        <a:lstStyle/>
        <a:p>
          <a:endParaRPr lang="en-US"/>
        </a:p>
      </dgm:t>
    </dgm:pt>
    <dgm:pt modelId="{4D2B7550-BB9A-4075-BC74-5487703DD2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2.0</a:t>
          </a:r>
        </a:p>
      </dgm:t>
    </dgm:pt>
    <dgm:pt modelId="{8A88E922-7AC9-46D7-9C4D-C2ECDAC85284}" type="parTrans" cxnId="{2CEB86BF-7C66-43BF-8C72-F24F4947BF85}">
      <dgm:prSet/>
      <dgm:spPr/>
      <dgm:t>
        <a:bodyPr/>
        <a:lstStyle/>
        <a:p>
          <a:endParaRPr lang="en-US"/>
        </a:p>
      </dgm:t>
    </dgm:pt>
    <dgm:pt modelId="{F9007BA4-F96E-4D21-8DED-C754B1899F3A}" type="sibTrans" cxnId="{2CEB86BF-7C66-43BF-8C72-F24F4947BF85}">
      <dgm:prSet/>
      <dgm:spPr/>
      <dgm:t>
        <a:bodyPr/>
        <a:lstStyle/>
        <a:p>
          <a:endParaRPr lang="en-US"/>
        </a:p>
      </dgm:t>
    </dgm:pt>
    <dgm:pt modelId="{10308D78-F37F-48F3-9834-7D67ACC373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 oriented computing</a:t>
          </a:r>
        </a:p>
      </dgm:t>
    </dgm:pt>
    <dgm:pt modelId="{16CFE4AF-5C3F-41EB-B5A7-27D109DDF9B4}" type="parTrans" cxnId="{9F9C9FB7-CF8A-4274-9036-975316A43BFD}">
      <dgm:prSet/>
      <dgm:spPr/>
      <dgm:t>
        <a:bodyPr/>
        <a:lstStyle/>
        <a:p>
          <a:endParaRPr lang="en-US"/>
        </a:p>
      </dgm:t>
    </dgm:pt>
    <dgm:pt modelId="{8A563099-5038-4FFB-B204-EB89CEB92906}" type="sibTrans" cxnId="{9F9C9FB7-CF8A-4274-9036-975316A43BFD}">
      <dgm:prSet/>
      <dgm:spPr/>
      <dgm:t>
        <a:bodyPr/>
        <a:lstStyle/>
        <a:p>
          <a:endParaRPr lang="en-US"/>
        </a:p>
      </dgm:t>
    </dgm:pt>
    <dgm:pt modelId="{2178AB5F-C847-4CA6-AED9-741524CAF9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Utility-oriented computing</a:t>
          </a:r>
        </a:p>
      </dgm:t>
    </dgm:pt>
    <dgm:pt modelId="{706FB593-29C8-43AB-9CF5-8103056640E8}" type="parTrans" cxnId="{F0C21C57-CDFC-4E43-B99B-24D5B606832E}">
      <dgm:prSet/>
      <dgm:spPr/>
      <dgm:t>
        <a:bodyPr/>
        <a:lstStyle/>
        <a:p>
          <a:endParaRPr lang="en-US"/>
        </a:p>
      </dgm:t>
    </dgm:pt>
    <dgm:pt modelId="{89C9FBF9-C901-487A-A970-FA68D29DFAE7}" type="sibTrans" cxnId="{F0C21C57-CDFC-4E43-B99B-24D5B606832E}">
      <dgm:prSet/>
      <dgm:spPr/>
      <dgm:t>
        <a:bodyPr/>
        <a:lstStyle/>
        <a:p>
          <a:endParaRPr lang="en-US"/>
        </a:p>
      </dgm:t>
    </dgm:pt>
    <dgm:pt modelId="{1C709DA2-5D08-4C96-AF9A-7643751C669D}" type="pres">
      <dgm:prSet presAssocID="{FEBD03DF-CFCB-45BE-A04B-B207EE316915}" presName="root" presStyleCnt="0">
        <dgm:presLayoutVars>
          <dgm:dir/>
          <dgm:resizeHandles val="exact"/>
        </dgm:presLayoutVars>
      </dgm:prSet>
      <dgm:spPr/>
    </dgm:pt>
    <dgm:pt modelId="{7B559BE7-115E-438D-A18C-2353182B7BE8}" type="pres">
      <dgm:prSet presAssocID="{ED3B37F4-62A2-47E0-AE2D-1B5EEB5F0BE2}" presName="compNode" presStyleCnt="0"/>
      <dgm:spPr/>
    </dgm:pt>
    <dgm:pt modelId="{0A6E34F2-21B0-44CA-8137-50187B13C798}" type="pres">
      <dgm:prSet presAssocID="{ED3B37F4-62A2-47E0-AE2D-1B5EEB5F0BE2}" presName="iconRect" presStyleLbl="node1" presStyleIdx="0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8D4C1D1-7D84-49CF-AE74-1F134E75F985}" type="pres">
      <dgm:prSet presAssocID="{ED3B37F4-62A2-47E0-AE2D-1B5EEB5F0BE2}" presName="spaceRect" presStyleCnt="0"/>
      <dgm:spPr/>
    </dgm:pt>
    <dgm:pt modelId="{8BDE1942-17E2-4BF0-B14E-8CECB031DCDE}" type="pres">
      <dgm:prSet presAssocID="{ED3B37F4-62A2-47E0-AE2D-1B5EEB5F0BE2}" presName="textRect" presStyleLbl="revTx" presStyleIdx="0" presStyleCnt="5">
        <dgm:presLayoutVars>
          <dgm:chMax val="1"/>
          <dgm:chPref val="1"/>
        </dgm:presLayoutVars>
      </dgm:prSet>
      <dgm:spPr/>
    </dgm:pt>
    <dgm:pt modelId="{CA331959-18AA-4F88-BFCC-0F504EF59256}" type="pres">
      <dgm:prSet presAssocID="{B62E68F1-D24F-4321-A9AA-60B5940F2787}" presName="sibTrans" presStyleCnt="0"/>
      <dgm:spPr/>
    </dgm:pt>
    <dgm:pt modelId="{A3BA8607-51DA-499D-BEF2-70624CC132AC}" type="pres">
      <dgm:prSet presAssocID="{6BE5D045-3A77-419E-A75E-FDBEFC0681B4}" presName="compNode" presStyleCnt="0"/>
      <dgm:spPr/>
    </dgm:pt>
    <dgm:pt modelId="{4EF3B9B6-7E37-4A6E-B2F1-92CB243D02A6}" type="pres">
      <dgm:prSet presAssocID="{6BE5D045-3A77-419E-A75E-FDBEFC0681B4}" presName="iconRect" presStyleLbl="node1" presStyleIdx="1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501A959-FD4F-412A-9E2C-5AF921511931}" type="pres">
      <dgm:prSet presAssocID="{6BE5D045-3A77-419E-A75E-FDBEFC0681B4}" presName="spaceRect" presStyleCnt="0"/>
      <dgm:spPr/>
    </dgm:pt>
    <dgm:pt modelId="{934E90E9-68A6-4A10-BD80-1B297C32C820}" type="pres">
      <dgm:prSet presAssocID="{6BE5D045-3A77-419E-A75E-FDBEFC0681B4}" presName="textRect" presStyleLbl="revTx" presStyleIdx="1" presStyleCnt="5">
        <dgm:presLayoutVars>
          <dgm:chMax val="1"/>
          <dgm:chPref val="1"/>
        </dgm:presLayoutVars>
      </dgm:prSet>
      <dgm:spPr/>
    </dgm:pt>
    <dgm:pt modelId="{BEA7DC6E-366F-4987-B2DA-235C265706B3}" type="pres">
      <dgm:prSet presAssocID="{13674244-7C27-454C-8FAF-1AE306A37CD5}" presName="sibTrans" presStyleCnt="0"/>
      <dgm:spPr/>
    </dgm:pt>
    <dgm:pt modelId="{C3E62A34-6BE9-40EB-A6C2-D4B8BE875CCB}" type="pres">
      <dgm:prSet presAssocID="{4D2B7550-BB9A-4075-BC74-5487703DD2DF}" presName="compNode" presStyleCnt="0"/>
      <dgm:spPr/>
    </dgm:pt>
    <dgm:pt modelId="{7E9F9175-5821-4C2A-A0AD-BE90FBBDBA39}" type="pres">
      <dgm:prSet presAssocID="{4D2B7550-BB9A-4075-BC74-5487703DD2DF}" presName="iconRect" presStyleLbl="node1" presStyleIdx="2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FD58D86-1173-461A-B49A-04720D4225A9}" type="pres">
      <dgm:prSet presAssocID="{4D2B7550-BB9A-4075-BC74-5487703DD2DF}" presName="spaceRect" presStyleCnt="0"/>
      <dgm:spPr/>
    </dgm:pt>
    <dgm:pt modelId="{19C08067-0265-43A7-B91B-3B84F831C81E}" type="pres">
      <dgm:prSet presAssocID="{4D2B7550-BB9A-4075-BC74-5487703DD2DF}" presName="textRect" presStyleLbl="revTx" presStyleIdx="2" presStyleCnt="5">
        <dgm:presLayoutVars>
          <dgm:chMax val="1"/>
          <dgm:chPref val="1"/>
        </dgm:presLayoutVars>
      </dgm:prSet>
      <dgm:spPr/>
    </dgm:pt>
    <dgm:pt modelId="{7D404633-B35B-44F9-A52A-91A77B0EE237}" type="pres">
      <dgm:prSet presAssocID="{F9007BA4-F96E-4D21-8DED-C754B1899F3A}" presName="sibTrans" presStyleCnt="0"/>
      <dgm:spPr/>
    </dgm:pt>
    <dgm:pt modelId="{F0B46FB3-136F-45E9-90CE-EF527E6B3995}" type="pres">
      <dgm:prSet presAssocID="{10308D78-F37F-48F3-9834-7D67ACC373F2}" presName="compNode" presStyleCnt="0"/>
      <dgm:spPr/>
    </dgm:pt>
    <dgm:pt modelId="{A73E19B7-DB1A-4C0E-99B0-0B5D1D2B4E1F}" type="pres">
      <dgm:prSet presAssocID="{10308D78-F37F-48F3-9834-7D67ACC373F2}" presName="iconRect" presStyleLbl="node1" presStyleIdx="3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A7D3A2F-D4D7-4706-82B7-0A79EACD5473}" type="pres">
      <dgm:prSet presAssocID="{10308D78-F37F-48F3-9834-7D67ACC373F2}" presName="spaceRect" presStyleCnt="0"/>
      <dgm:spPr/>
    </dgm:pt>
    <dgm:pt modelId="{BF2C6069-C5C0-42CC-A85D-48FB5EFBDD00}" type="pres">
      <dgm:prSet presAssocID="{10308D78-F37F-48F3-9834-7D67ACC373F2}" presName="textRect" presStyleLbl="revTx" presStyleIdx="3" presStyleCnt="5">
        <dgm:presLayoutVars>
          <dgm:chMax val="1"/>
          <dgm:chPref val="1"/>
        </dgm:presLayoutVars>
      </dgm:prSet>
      <dgm:spPr/>
    </dgm:pt>
    <dgm:pt modelId="{8999DCEC-9EC5-44D4-9265-9E6FEBCC73A0}" type="pres">
      <dgm:prSet presAssocID="{8A563099-5038-4FFB-B204-EB89CEB92906}" presName="sibTrans" presStyleCnt="0"/>
      <dgm:spPr/>
    </dgm:pt>
    <dgm:pt modelId="{5DF8A1DF-90A9-43E6-8E4C-7A554F975464}" type="pres">
      <dgm:prSet presAssocID="{2178AB5F-C847-4CA6-AED9-741524CAF9F5}" presName="compNode" presStyleCnt="0"/>
      <dgm:spPr/>
    </dgm:pt>
    <dgm:pt modelId="{C6B71325-4AB2-4998-B72C-04B90B327879}" type="pres">
      <dgm:prSet presAssocID="{2178AB5F-C847-4CA6-AED9-741524CAF9F5}" presName="iconRect" presStyleLbl="node1" presStyleIdx="4" presStyleCnt="5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975B110-7539-4101-87C3-C843554D5AFA}" type="pres">
      <dgm:prSet presAssocID="{2178AB5F-C847-4CA6-AED9-741524CAF9F5}" presName="spaceRect" presStyleCnt="0"/>
      <dgm:spPr/>
    </dgm:pt>
    <dgm:pt modelId="{8CF8963E-21DD-4D0D-BBEE-9AD63B1342F3}" type="pres">
      <dgm:prSet presAssocID="{2178AB5F-C847-4CA6-AED9-741524CAF9F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427615-9F61-4639-9601-ACB96D7B70B1}" type="presOf" srcId="{10308D78-F37F-48F3-9834-7D67ACC373F2}" destId="{BF2C6069-C5C0-42CC-A85D-48FB5EFBDD00}" srcOrd="0" destOrd="0" presId="urn:microsoft.com/office/officeart/2018/2/layout/IconLabelList"/>
    <dgm:cxn modelId="{D0289F1D-2871-48F0-B6FB-403CE411DE3C}" type="presOf" srcId="{6BE5D045-3A77-419E-A75E-FDBEFC0681B4}" destId="{934E90E9-68A6-4A10-BD80-1B297C32C820}" srcOrd="0" destOrd="0" presId="urn:microsoft.com/office/officeart/2018/2/layout/IconLabelList"/>
    <dgm:cxn modelId="{F0FDDA35-AAE4-4828-B31F-8A3D9175B3AB}" type="presOf" srcId="{2178AB5F-C847-4CA6-AED9-741524CAF9F5}" destId="{8CF8963E-21DD-4D0D-BBEE-9AD63B1342F3}" srcOrd="0" destOrd="0" presId="urn:microsoft.com/office/officeart/2018/2/layout/IconLabelList"/>
    <dgm:cxn modelId="{16266C74-0F60-4C40-864A-740038136E19}" srcId="{FEBD03DF-CFCB-45BE-A04B-B207EE316915}" destId="{6BE5D045-3A77-419E-A75E-FDBEFC0681B4}" srcOrd="1" destOrd="0" parTransId="{451A58E3-933F-47BA-AB5B-39675187AB83}" sibTransId="{13674244-7C27-454C-8FAF-1AE306A37CD5}"/>
    <dgm:cxn modelId="{F0C21C57-CDFC-4E43-B99B-24D5B606832E}" srcId="{FEBD03DF-CFCB-45BE-A04B-B207EE316915}" destId="{2178AB5F-C847-4CA6-AED9-741524CAF9F5}" srcOrd="4" destOrd="0" parTransId="{706FB593-29C8-43AB-9CF5-8103056640E8}" sibTransId="{89C9FBF9-C901-487A-A970-FA68D29DFAE7}"/>
    <dgm:cxn modelId="{F1044086-279D-4A62-8211-328C3758C375}" type="presOf" srcId="{FEBD03DF-CFCB-45BE-A04B-B207EE316915}" destId="{1C709DA2-5D08-4C96-AF9A-7643751C669D}" srcOrd="0" destOrd="0" presId="urn:microsoft.com/office/officeart/2018/2/layout/IconLabelList"/>
    <dgm:cxn modelId="{A5B62C9A-5BE2-47BA-8DD4-4F92BB26209F}" srcId="{FEBD03DF-CFCB-45BE-A04B-B207EE316915}" destId="{ED3B37F4-62A2-47E0-AE2D-1B5EEB5F0BE2}" srcOrd="0" destOrd="0" parTransId="{C1D1A2AC-7565-4349-87DD-5DBDAEAF6E4B}" sibTransId="{B62E68F1-D24F-4321-A9AA-60B5940F2787}"/>
    <dgm:cxn modelId="{FDCF95AA-32D6-4DA6-A781-5CD1955E310E}" type="presOf" srcId="{ED3B37F4-62A2-47E0-AE2D-1B5EEB5F0BE2}" destId="{8BDE1942-17E2-4BF0-B14E-8CECB031DCDE}" srcOrd="0" destOrd="0" presId="urn:microsoft.com/office/officeart/2018/2/layout/IconLabelList"/>
    <dgm:cxn modelId="{9F9C9FB7-CF8A-4274-9036-975316A43BFD}" srcId="{FEBD03DF-CFCB-45BE-A04B-B207EE316915}" destId="{10308D78-F37F-48F3-9834-7D67ACC373F2}" srcOrd="3" destOrd="0" parTransId="{16CFE4AF-5C3F-41EB-B5A7-27D109DDF9B4}" sibTransId="{8A563099-5038-4FFB-B204-EB89CEB92906}"/>
    <dgm:cxn modelId="{2CEB86BF-7C66-43BF-8C72-F24F4947BF85}" srcId="{FEBD03DF-CFCB-45BE-A04B-B207EE316915}" destId="{4D2B7550-BB9A-4075-BC74-5487703DD2DF}" srcOrd="2" destOrd="0" parTransId="{8A88E922-7AC9-46D7-9C4D-C2ECDAC85284}" sibTransId="{F9007BA4-F96E-4D21-8DED-C754B1899F3A}"/>
    <dgm:cxn modelId="{BD6CCFF9-60B9-44EC-B2E7-6E80A98FA387}" type="presOf" srcId="{4D2B7550-BB9A-4075-BC74-5487703DD2DF}" destId="{19C08067-0265-43A7-B91B-3B84F831C81E}" srcOrd="0" destOrd="0" presId="urn:microsoft.com/office/officeart/2018/2/layout/IconLabelList"/>
    <dgm:cxn modelId="{70E61E42-CBFC-484E-AB55-EB9797B80187}" type="presParOf" srcId="{1C709DA2-5D08-4C96-AF9A-7643751C669D}" destId="{7B559BE7-115E-438D-A18C-2353182B7BE8}" srcOrd="0" destOrd="0" presId="urn:microsoft.com/office/officeart/2018/2/layout/IconLabelList"/>
    <dgm:cxn modelId="{3F86FDF1-8F0B-4281-8114-229C5DF02A4C}" type="presParOf" srcId="{7B559BE7-115E-438D-A18C-2353182B7BE8}" destId="{0A6E34F2-21B0-44CA-8137-50187B13C798}" srcOrd="0" destOrd="0" presId="urn:microsoft.com/office/officeart/2018/2/layout/IconLabelList"/>
    <dgm:cxn modelId="{2D6535C5-E9D9-41E1-AA1D-8B35DE221479}" type="presParOf" srcId="{7B559BE7-115E-438D-A18C-2353182B7BE8}" destId="{D8D4C1D1-7D84-49CF-AE74-1F134E75F985}" srcOrd="1" destOrd="0" presId="urn:microsoft.com/office/officeart/2018/2/layout/IconLabelList"/>
    <dgm:cxn modelId="{F1253CA1-9303-45B4-B7A7-4FAC46FCDAF3}" type="presParOf" srcId="{7B559BE7-115E-438D-A18C-2353182B7BE8}" destId="{8BDE1942-17E2-4BF0-B14E-8CECB031DCDE}" srcOrd="2" destOrd="0" presId="urn:microsoft.com/office/officeart/2018/2/layout/IconLabelList"/>
    <dgm:cxn modelId="{010149CF-B6AA-4532-A51E-BBCA56E9702A}" type="presParOf" srcId="{1C709DA2-5D08-4C96-AF9A-7643751C669D}" destId="{CA331959-18AA-4F88-BFCC-0F504EF59256}" srcOrd="1" destOrd="0" presId="urn:microsoft.com/office/officeart/2018/2/layout/IconLabelList"/>
    <dgm:cxn modelId="{567DC8EE-F285-45D6-8A21-DBD697CDD9C1}" type="presParOf" srcId="{1C709DA2-5D08-4C96-AF9A-7643751C669D}" destId="{A3BA8607-51DA-499D-BEF2-70624CC132AC}" srcOrd="2" destOrd="0" presId="urn:microsoft.com/office/officeart/2018/2/layout/IconLabelList"/>
    <dgm:cxn modelId="{ABE614F2-0F44-464C-9E7D-CAFE31CA5AFF}" type="presParOf" srcId="{A3BA8607-51DA-499D-BEF2-70624CC132AC}" destId="{4EF3B9B6-7E37-4A6E-B2F1-92CB243D02A6}" srcOrd="0" destOrd="0" presId="urn:microsoft.com/office/officeart/2018/2/layout/IconLabelList"/>
    <dgm:cxn modelId="{4DE07EEF-81B5-4963-B093-0FE1BC3D5966}" type="presParOf" srcId="{A3BA8607-51DA-499D-BEF2-70624CC132AC}" destId="{E501A959-FD4F-412A-9E2C-5AF921511931}" srcOrd="1" destOrd="0" presId="urn:microsoft.com/office/officeart/2018/2/layout/IconLabelList"/>
    <dgm:cxn modelId="{BA2B8A90-95F0-4F4A-991E-DFBC52753A8A}" type="presParOf" srcId="{A3BA8607-51DA-499D-BEF2-70624CC132AC}" destId="{934E90E9-68A6-4A10-BD80-1B297C32C820}" srcOrd="2" destOrd="0" presId="urn:microsoft.com/office/officeart/2018/2/layout/IconLabelList"/>
    <dgm:cxn modelId="{82FC4DA5-FCFF-4978-9A48-2C2FDF2F9078}" type="presParOf" srcId="{1C709DA2-5D08-4C96-AF9A-7643751C669D}" destId="{BEA7DC6E-366F-4987-B2DA-235C265706B3}" srcOrd="3" destOrd="0" presId="urn:microsoft.com/office/officeart/2018/2/layout/IconLabelList"/>
    <dgm:cxn modelId="{AF17B18F-1A52-4DF3-A5C8-CF8DF952CD22}" type="presParOf" srcId="{1C709DA2-5D08-4C96-AF9A-7643751C669D}" destId="{C3E62A34-6BE9-40EB-A6C2-D4B8BE875CCB}" srcOrd="4" destOrd="0" presId="urn:microsoft.com/office/officeart/2018/2/layout/IconLabelList"/>
    <dgm:cxn modelId="{27680AD1-BE22-4893-B727-3EBEDCF7729B}" type="presParOf" srcId="{C3E62A34-6BE9-40EB-A6C2-D4B8BE875CCB}" destId="{7E9F9175-5821-4C2A-A0AD-BE90FBBDBA39}" srcOrd="0" destOrd="0" presId="urn:microsoft.com/office/officeart/2018/2/layout/IconLabelList"/>
    <dgm:cxn modelId="{93880692-0496-4FDB-8751-D68AED6BBBFB}" type="presParOf" srcId="{C3E62A34-6BE9-40EB-A6C2-D4B8BE875CCB}" destId="{8FD58D86-1173-461A-B49A-04720D4225A9}" srcOrd="1" destOrd="0" presId="urn:microsoft.com/office/officeart/2018/2/layout/IconLabelList"/>
    <dgm:cxn modelId="{1815A6B5-CAB6-4959-A060-61E06E82EA6E}" type="presParOf" srcId="{C3E62A34-6BE9-40EB-A6C2-D4B8BE875CCB}" destId="{19C08067-0265-43A7-B91B-3B84F831C81E}" srcOrd="2" destOrd="0" presId="urn:microsoft.com/office/officeart/2018/2/layout/IconLabelList"/>
    <dgm:cxn modelId="{834AC6C8-3856-4DE8-BEA1-013FB87A3A10}" type="presParOf" srcId="{1C709DA2-5D08-4C96-AF9A-7643751C669D}" destId="{7D404633-B35B-44F9-A52A-91A77B0EE237}" srcOrd="5" destOrd="0" presId="urn:microsoft.com/office/officeart/2018/2/layout/IconLabelList"/>
    <dgm:cxn modelId="{FE3D03BA-ADAA-4D6F-818C-C8989A23E143}" type="presParOf" srcId="{1C709DA2-5D08-4C96-AF9A-7643751C669D}" destId="{F0B46FB3-136F-45E9-90CE-EF527E6B3995}" srcOrd="6" destOrd="0" presId="urn:microsoft.com/office/officeart/2018/2/layout/IconLabelList"/>
    <dgm:cxn modelId="{6B6E6C1A-D34B-4F96-B110-04E79FAD53A1}" type="presParOf" srcId="{F0B46FB3-136F-45E9-90CE-EF527E6B3995}" destId="{A73E19B7-DB1A-4C0E-99B0-0B5D1D2B4E1F}" srcOrd="0" destOrd="0" presId="urn:microsoft.com/office/officeart/2018/2/layout/IconLabelList"/>
    <dgm:cxn modelId="{FDCEBF29-6B49-4D14-911B-735111FA976F}" type="presParOf" srcId="{F0B46FB3-136F-45E9-90CE-EF527E6B3995}" destId="{FA7D3A2F-D4D7-4706-82B7-0A79EACD5473}" srcOrd="1" destOrd="0" presId="urn:microsoft.com/office/officeart/2018/2/layout/IconLabelList"/>
    <dgm:cxn modelId="{CACB1A60-DE75-4BE4-B8FA-D2121E4B4BF3}" type="presParOf" srcId="{F0B46FB3-136F-45E9-90CE-EF527E6B3995}" destId="{BF2C6069-C5C0-42CC-A85D-48FB5EFBDD00}" srcOrd="2" destOrd="0" presId="urn:microsoft.com/office/officeart/2018/2/layout/IconLabelList"/>
    <dgm:cxn modelId="{5FE22D6F-2205-4644-B92D-0995340CB892}" type="presParOf" srcId="{1C709DA2-5D08-4C96-AF9A-7643751C669D}" destId="{8999DCEC-9EC5-44D4-9265-9E6FEBCC73A0}" srcOrd="7" destOrd="0" presId="urn:microsoft.com/office/officeart/2018/2/layout/IconLabelList"/>
    <dgm:cxn modelId="{A40A0BD9-AB91-485C-B7D5-6C8B241AC1B3}" type="presParOf" srcId="{1C709DA2-5D08-4C96-AF9A-7643751C669D}" destId="{5DF8A1DF-90A9-43E6-8E4C-7A554F975464}" srcOrd="8" destOrd="0" presId="urn:microsoft.com/office/officeart/2018/2/layout/IconLabelList"/>
    <dgm:cxn modelId="{EA5C74E6-4E49-4856-B08C-D7C6AB56C4E5}" type="presParOf" srcId="{5DF8A1DF-90A9-43E6-8E4C-7A554F975464}" destId="{C6B71325-4AB2-4998-B72C-04B90B327879}" srcOrd="0" destOrd="0" presId="urn:microsoft.com/office/officeart/2018/2/layout/IconLabelList"/>
    <dgm:cxn modelId="{3C4D0BDB-F1F6-4A49-BAE7-EC121356074D}" type="presParOf" srcId="{5DF8A1DF-90A9-43E6-8E4C-7A554F975464}" destId="{8975B110-7539-4101-87C3-C843554D5AFA}" srcOrd="1" destOrd="0" presId="urn:microsoft.com/office/officeart/2018/2/layout/IconLabelList"/>
    <dgm:cxn modelId="{F72FFAD1-19BD-4C44-89A5-439C0C9B96D9}" type="presParOf" srcId="{5DF8A1DF-90A9-43E6-8E4C-7A554F975464}" destId="{8CF8963E-21DD-4D0D-BBEE-9AD63B1342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6AA4D0-FEF4-4930-807F-818F73A09A1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8179A4-11C0-48F0-AE6C-040A4CE2C058}">
      <dgm:prSet/>
      <dgm:spPr/>
      <dgm:t>
        <a:bodyPr/>
        <a:lstStyle/>
        <a:p>
          <a:pPr rtl="0"/>
          <a:r>
            <a:rPr lang="en-US" dirty="0"/>
            <a:t>Mainframe computing </a:t>
          </a:r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29AEED66-89B4-408E-B2B7-65A1E1A139B5}" type="parTrans" cxnId="{4F9FFF35-5653-4066-8597-323779AA9639}">
      <dgm:prSet/>
      <dgm:spPr/>
      <dgm:t>
        <a:bodyPr/>
        <a:lstStyle/>
        <a:p>
          <a:endParaRPr lang="en-US"/>
        </a:p>
      </dgm:t>
    </dgm:pt>
    <dgm:pt modelId="{0FC66411-4939-499B-950F-9EE2CDF9E6B3}" type="sibTrans" cxnId="{4F9FFF35-5653-4066-8597-323779AA9639}">
      <dgm:prSet/>
      <dgm:spPr/>
      <dgm:t>
        <a:bodyPr/>
        <a:lstStyle/>
        <a:p>
          <a:endParaRPr lang="en-US"/>
        </a:p>
      </dgm:t>
    </dgm:pt>
    <dgm:pt modelId="{7F46879B-BB83-4DD7-9830-0DC405B2DA6D}">
      <dgm:prSet/>
      <dgm:spPr/>
      <dgm:t>
        <a:bodyPr/>
        <a:lstStyle/>
        <a:p>
          <a:r>
            <a:rPr lang="en-US" dirty="0"/>
            <a:t>Cluster computing</a:t>
          </a:r>
        </a:p>
      </dgm:t>
    </dgm:pt>
    <dgm:pt modelId="{85E980CD-F859-4507-B962-62D2D947B361}" type="parTrans" cxnId="{36D804C5-AE71-4E8D-8486-BE70688A5E0F}">
      <dgm:prSet/>
      <dgm:spPr/>
      <dgm:t>
        <a:bodyPr/>
        <a:lstStyle/>
        <a:p>
          <a:endParaRPr lang="en-US"/>
        </a:p>
      </dgm:t>
    </dgm:pt>
    <dgm:pt modelId="{B08733D3-E447-49DA-99E6-95B1089E366D}" type="sibTrans" cxnId="{36D804C5-AE71-4E8D-8486-BE70688A5E0F}">
      <dgm:prSet/>
      <dgm:spPr/>
      <dgm:t>
        <a:bodyPr/>
        <a:lstStyle/>
        <a:p>
          <a:endParaRPr lang="en-US"/>
        </a:p>
      </dgm:t>
    </dgm:pt>
    <dgm:pt modelId="{F4142359-AD41-4DD0-9F05-B0B6EB0CB5B4}">
      <dgm:prSet/>
      <dgm:spPr/>
      <dgm:t>
        <a:bodyPr/>
        <a:lstStyle/>
        <a:p>
          <a:r>
            <a:rPr lang="en-US" dirty="0"/>
            <a:t>Grid computing</a:t>
          </a:r>
        </a:p>
      </dgm:t>
    </dgm:pt>
    <dgm:pt modelId="{FD8962DA-A731-45A0-A84A-A5BF211559FD}" type="parTrans" cxnId="{B92DED0F-D5B6-47D3-8E11-02E68D4CBD56}">
      <dgm:prSet/>
      <dgm:spPr/>
      <dgm:t>
        <a:bodyPr/>
        <a:lstStyle/>
        <a:p>
          <a:endParaRPr lang="en-US"/>
        </a:p>
      </dgm:t>
    </dgm:pt>
    <dgm:pt modelId="{A1A5CCBF-9360-4F8E-9967-9AF964080369}" type="sibTrans" cxnId="{B92DED0F-D5B6-47D3-8E11-02E68D4CBD56}">
      <dgm:prSet/>
      <dgm:spPr/>
      <dgm:t>
        <a:bodyPr/>
        <a:lstStyle/>
        <a:p>
          <a:endParaRPr lang="en-US"/>
        </a:p>
      </dgm:t>
    </dgm:pt>
    <dgm:pt modelId="{30C4F3E8-B824-4D36-9D1A-6786C9D033A5}" type="pres">
      <dgm:prSet presAssocID="{DC6AA4D0-FEF4-4930-807F-818F73A09A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8E31A8-5BF6-40F2-B3B3-A1836401E662}" type="pres">
      <dgm:prSet presAssocID="{208179A4-11C0-48F0-AE6C-040A4CE2C058}" presName="hierRoot1" presStyleCnt="0"/>
      <dgm:spPr/>
    </dgm:pt>
    <dgm:pt modelId="{FAD24F20-BF0F-4E7C-9CB1-92DB2A58450F}" type="pres">
      <dgm:prSet presAssocID="{208179A4-11C0-48F0-AE6C-040A4CE2C058}" presName="composite" presStyleCnt="0"/>
      <dgm:spPr/>
    </dgm:pt>
    <dgm:pt modelId="{BA92B944-9EA7-47EE-B5A5-1BA8A341BC62}" type="pres">
      <dgm:prSet presAssocID="{208179A4-11C0-48F0-AE6C-040A4CE2C058}" presName="background" presStyleLbl="node0" presStyleIdx="0" presStyleCnt="3"/>
      <dgm:spPr/>
    </dgm:pt>
    <dgm:pt modelId="{7DAE730C-DB7F-4393-BC4B-B228AC9C9D2B}" type="pres">
      <dgm:prSet presAssocID="{208179A4-11C0-48F0-AE6C-040A4CE2C058}" presName="text" presStyleLbl="fgAcc0" presStyleIdx="0" presStyleCnt="3">
        <dgm:presLayoutVars>
          <dgm:chPref val="3"/>
        </dgm:presLayoutVars>
      </dgm:prSet>
      <dgm:spPr/>
    </dgm:pt>
    <dgm:pt modelId="{FA6D89C3-F527-4029-B030-3E316C343720}" type="pres">
      <dgm:prSet presAssocID="{208179A4-11C0-48F0-AE6C-040A4CE2C058}" presName="hierChild2" presStyleCnt="0"/>
      <dgm:spPr/>
    </dgm:pt>
    <dgm:pt modelId="{DB2161CA-6612-40DA-B26A-36F9F5AC4791}" type="pres">
      <dgm:prSet presAssocID="{7F46879B-BB83-4DD7-9830-0DC405B2DA6D}" presName="hierRoot1" presStyleCnt="0"/>
      <dgm:spPr/>
    </dgm:pt>
    <dgm:pt modelId="{7389C971-D44D-4A17-8A4E-5BC07FFCFF97}" type="pres">
      <dgm:prSet presAssocID="{7F46879B-BB83-4DD7-9830-0DC405B2DA6D}" presName="composite" presStyleCnt="0"/>
      <dgm:spPr/>
    </dgm:pt>
    <dgm:pt modelId="{72B7E54D-0241-4F61-B38D-DAA76C17A27D}" type="pres">
      <dgm:prSet presAssocID="{7F46879B-BB83-4DD7-9830-0DC405B2DA6D}" presName="background" presStyleLbl="node0" presStyleIdx="1" presStyleCnt="3"/>
      <dgm:spPr/>
    </dgm:pt>
    <dgm:pt modelId="{E3396BE2-0C6B-4192-B10C-A61C5C85EB3D}" type="pres">
      <dgm:prSet presAssocID="{7F46879B-BB83-4DD7-9830-0DC405B2DA6D}" presName="text" presStyleLbl="fgAcc0" presStyleIdx="1" presStyleCnt="3">
        <dgm:presLayoutVars>
          <dgm:chPref val="3"/>
        </dgm:presLayoutVars>
      </dgm:prSet>
      <dgm:spPr/>
    </dgm:pt>
    <dgm:pt modelId="{6B55A1A1-5DF3-4783-9ACB-97141DA6BAAA}" type="pres">
      <dgm:prSet presAssocID="{7F46879B-BB83-4DD7-9830-0DC405B2DA6D}" presName="hierChild2" presStyleCnt="0"/>
      <dgm:spPr/>
    </dgm:pt>
    <dgm:pt modelId="{DC149105-BBCC-4FFE-B665-0553D08B6007}" type="pres">
      <dgm:prSet presAssocID="{F4142359-AD41-4DD0-9F05-B0B6EB0CB5B4}" presName="hierRoot1" presStyleCnt="0"/>
      <dgm:spPr/>
    </dgm:pt>
    <dgm:pt modelId="{2FB3677D-C8F1-4519-9352-BBF75982894C}" type="pres">
      <dgm:prSet presAssocID="{F4142359-AD41-4DD0-9F05-B0B6EB0CB5B4}" presName="composite" presStyleCnt="0"/>
      <dgm:spPr/>
    </dgm:pt>
    <dgm:pt modelId="{00D44CED-4FC0-4E04-9609-7BF16AC2F0FC}" type="pres">
      <dgm:prSet presAssocID="{F4142359-AD41-4DD0-9F05-B0B6EB0CB5B4}" presName="background" presStyleLbl="node0" presStyleIdx="2" presStyleCnt="3"/>
      <dgm:spPr/>
    </dgm:pt>
    <dgm:pt modelId="{772E9F56-B8A3-472E-A8DA-75CEC01F0344}" type="pres">
      <dgm:prSet presAssocID="{F4142359-AD41-4DD0-9F05-B0B6EB0CB5B4}" presName="text" presStyleLbl="fgAcc0" presStyleIdx="2" presStyleCnt="3">
        <dgm:presLayoutVars>
          <dgm:chPref val="3"/>
        </dgm:presLayoutVars>
      </dgm:prSet>
      <dgm:spPr/>
    </dgm:pt>
    <dgm:pt modelId="{1FCAA4B8-7805-4EE5-A0E7-531B5DF59E2A}" type="pres">
      <dgm:prSet presAssocID="{F4142359-AD41-4DD0-9F05-B0B6EB0CB5B4}" presName="hierChild2" presStyleCnt="0"/>
      <dgm:spPr/>
    </dgm:pt>
  </dgm:ptLst>
  <dgm:cxnLst>
    <dgm:cxn modelId="{B92DED0F-D5B6-47D3-8E11-02E68D4CBD56}" srcId="{DC6AA4D0-FEF4-4930-807F-818F73A09A12}" destId="{F4142359-AD41-4DD0-9F05-B0B6EB0CB5B4}" srcOrd="2" destOrd="0" parTransId="{FD8962DA-A731-45A0-A84A-A5BF211559FD}" sibTransId="{A1A5CCBF-9360-4F8E-9967-9AF964080369}"/>
    <dgm:cxn modelId="{79F1A22B-1825-4407-BD55-6223E8B6FC25}" type="presOf" srcId="{DC6AA4D0-FEF4-4930-807F-818F73A09A12}" destId="{30C4F3E8-B824-4D36-9D1A-6786C9D033A5}" srcOrd="0" destOrd="0" presId="urn:microsoft.com/office/officeart/2005/8/layout/hierarchy1"/>
    <dgm:cxn modelId="{4F9FFF35-5653-4066-8597-323779AA9639}" srcId="{DC6AA4D0-FEF4-4930-807F-818F73A09A12}" destId="{208179A4-11C0-48F0-AE6C-040A4CE2C058}" srcOrd="0" destOrd="0" parTransId="{29AEED66-89B4-408E-B2B7-65A1E1A139B5}" sibTransId="{0FC66411-4939-499B-950F-9EE2CDF9E6B3}"/>
    <dgm:cxn modelId="{0C6BF198-9D5D-4EB5-8A47-C540BD1C34A1}" type="presOf" srcId="{208179A4-11C0-48F0-AE6C-040A4CE2C058}" destId="{7DAE730C-DB7F-4393-BC4B-B228AC9C9D2B}" srcOrd="0" destOrd="0" presId="urn:microsoft.com/office/officeart/2005/8/layout/hierarchy1"/>
    <dgm:cxn modelId="{36D804C5-AE71-4E8D-8486-BE70688A5E0F}" srcId="{DC6AA4D0-FEF4-4930-807F-818F73A09A12}" destId="{7F46879B-BB83-4DD7-9830-0DC405B2DA6D}" srcOrd="1" destOrd="0" parTransId="{85E980CD-F859-4507-B962-62D2D947B361}" sibTransId="{B08733D3-E447-49DA-99E6-95B1089E366D}"/>
    <dgm:cxn modelId="{38D6B1CE-7625-405D-8C37-B725EC4629F8}" type="presOf" srcId="{7F46879B-BB83-4DD7-9830-0DC405B2DA6D}" destId="{E3396BE2-0C6B-4192-B10C-A61C5C85EB3D}" srcOrd="0" destOrd="0" presId="urn:microsoft.com/office/officeart/2005/8/layout/hierarchy1"/>
    <dgm:cxn modelId="{DB08F2DE-2B87-4606-B0F6-9FFD2649971C}" type="presOf" srcId="{F4142359-AD41-4DD0-9F05-B0B6EB0CB5B4}" destId="{772E9F56-B8A3-472E-A8DA-75CEC01F0344}" srcOrd="0" destOrd="0" presId="urn:microsoft.com/office/officeart/2005/8/layout/hierarchy1"/>
    <dgm:cxn modelId="{C69F912D-2501-4918-928B-19088D3CB48B}" type="presParOf" srcId="{30C4F3E8-B824-4D36-9D1A-6786C9D033A5}" destId="{F68E31A8-5BF6-40F2-B3B3-A1836401E662}" srcOrd="0" destOrd="0" presId="urn:microsoft.com/office/officeart/2005/8/layout/hierarchy1"/>
    <dgm:cxn modelId="{AADFA704-02E6-454D-BDF2-13AE8042EEE8}" type="presParOf" srcId="{F68E31A8-5BF6-40F2-B3B3-A1836401E662}" destId="{FAD24F20-BF0F-4E7C-9CB1-92DB2A58450F}" srcOrd="0" destOrd="0" presId="urn:microsoft.com/office/officeart/2005/8/layout/hierarchy1"/>
    <dgm:cxn modelId="{43042301-3358-41C5-99B3-FA7E555DBB8B}" type="presParOf" srcId="{FAD24F20-BF0F-4E7C-9CB1-92DB2A58450F}" destId="{BA92B944-9EA7-47EE-B5A5-1BA8A341BC62}" srcOrd="0" destOrd="0" presId="urn:microsoft.com/office/officeart/2005/8/layout/hierarchy1"/>
    <dgm:cxn modelId="{5B25C9AC-F2D6-47D6-904F-82006A53CF36}" type="presParOf" srcId="{FAD24F20-BF0F-4E7C-9CB1-92DB2A58450F}" destId="{7DAE730C-DB7F-4393-BC4B-B228AC9C9D2B}" srcOrd="1" destOrd="0" presId="urn:microsoft.com/office/officeart/2005/8/layout/hierarchy1"/>
    <dgm:cxn modelId="{58A596C4-9E27-4CA5-AF2B-CC08727E96CE}" type="presParOf" srcId="{F68E31A8-5BF6-40F2-B3B3-A1836401E662}" destId="{FA6D89C3-F527-4029-B030-3E316C343720}" srcOrd="1" destOrd="0" presId="urn:microsoft.com/office/officeart/2005/8/layout/hierarchy1"/>
    <dgm:cxn modelId="{B7C88039-0AAA-4522-BBEF-79561B934704}" type="presParOf" srcId="{30C4F3E8-B824-4D36-9D1A-6786C9D033A5}" destId="{DB2161CA-6612-40DA-B26A-36F9F5AC4791}" srcOrd="1" destOrd="0" presId="urn:microsoft.com/office/officeart/2005/8/layout/hierarchy1"/>
    <dgm:cxn modelId="{F1ED87E0-1A8E-4643-9A2A-21DEC2BABBD6}" type="presParOf" srcId="{DB2161CA-6612-40DA-B26A-36F9F5AC4791}" destId="{7389C971-D44D-4A17-8A4E-5BC07FFCFF97}" srcOrd="0" destOrd="0" presId="urn:microsoft.com/office/officeart/2005/8/layout/hierarchy1"/>
    <dgm:cxn modelId="{7EFAE97E-EC62-4E44-B1A5-16E825EE4BE9}" type="presParOf" srcId="{7389C971-D44D-4A17-8A4E-5BC07FFCFF97}" destId="{72B7E54D-0241-4F61-B38D-DAA76C17A27D}" srcOrd="0" destOrd="0" presId="urn:microsoft.com/office/officeart/2005/8/layout/hierarchy1"/>
    <dgm:cxn modelId="{16A1B3AA-2F9B-4332-B908-BB142737F248}" type="presParOf" srcId="{7389C971-D44D-4A17-8A4E-5BC07FFCFF97}" destId="{E3396BE2-0C6B-4192-B10C-A61C5C85EB3D}" srcOrd="1" destOrd="0" presId="urn:microsoft.com/office/officeart/2005/8/layout/hierarchy1"/>
    <dgm:cxn modelId="{DD5E3E2A-8C9E-4185-AA05-609C53C1DFBF}" type="presParOf" srcId="{DB2161CA-6612-40DA-B26A-36F9F5AC4791}" destId="{6B55A1A1-5DF3-4783-9ACB-97141DA6BAAA}" srcOrd="1" destOrd="0" presId="urn:microsoft.com/office/officeart/2005/8/layout/hierarchy1"/>
    <dgm:cxn modelId="{BB417A2D-11D4-46DF-A93A-2D09FDD30326}" type="presParOf" srcId="{30C4F3E8-B824-4D36-9D1A-6786C9D033A5}" destId="{DC149105-BBCC-4FFE-B665-0553D08B6007}" srcOrd="2" destOrd="0" presId="urn:microsoft.com/office/officeart/2005/8/layout/hierarchy1"/>
    <dgm:cxn modelId="{B7E1228B-5A6E-4AB1-9AD8-E04B8CA8CA8C}" type="presParOf" srcId="{DC149105-BBCC-4FFE-B665-0553D08B6007}" destId="{2FB3677D-C8F1-4519-9352-BBF75982894C}" srcOrd="0" destOrd="0" presId="urn:microsoft.com/office/officeart/2005/8/layout/hierarchy1"/>
    <dgm:cxn modelId="{EE40230E-92D7-4278-9899-91EF5F649579}" type="presParOf" srcId="{2FB3677D-C8F1-4519-9352-BBF75982894C}" destId="{00D44CED-4FC0-4E04-9609-7BF16AC2F0FC}" srcOrd="0" destOrd="0" presId="urn:microsoft.com/office/officeart/2005/8/layout/hierarchy1"/>
    <dgm:cxn modelId="{2B279AF0-46F8-4553-9AA5-18E871733AC4}" type="presParOf" srcId="{2FB3677D-C8F1-4519-9352-BBF75982894C}" destId="{772E9F56-B8A3-472E-A8DA-75CEC01F0344}" srcOrd="1" destOrd="0" presId="urn:microsoft.com/office/officeart/2005/8/layout/hierarchy1"/>
    <dgm:cxn modelId="{9E985B88-E483-4E61-8576-237C57E12EAA}" type="presParOf" srcId="{DC149105-BBCC-4FFE-B665-0553D08B6007}" destId="{1FCAA4B8-7805-4EE5-A0E7-531B5DF59E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9716DB-643F-49F8-B9C5-72BA7F32249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74DD84-E139-461E-AA2F-3085538050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(a) clusters became quite common resources</a:t>
          </a:r>
        </a:p>
      </dgm:t>
    </dgm:pt>
    <dgm:pt modelId="{2B05CF87-46E8-42B0-A4F4-C92D288586A6}" type="parTrans" cxnId="{4803448B-2AA4-4E39-B452-353187EF66F3}">
      <dgm:prSet/>
      <dgm:spPr/>
      <dgm:t>
        <a:bodyPr/>
        <a:lstStyle/>
        <a:p>
          <a:endParaRPr lang="en-US"/>
        </a:p>
      </dgm:t>
    </dgm:pt>
    <dgm:pt modelId="{16E7ED9F-63A7-4F8C-B8D1-30C24BA9B0CB}" type="sibTrans" cxnId="{4803448B-2AA4-4E39-B452-353187EF66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0ECE08-78CC-4C87-8255-C2FEDDE18D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(b) they were often underutilized</a:t>
          </a:r>
        </a:p>
      </dgm:t>
    </dgm:pt>
    <dgm:pt modelId="{515D2C1F-1A01-45D6-975A-71D9D3F33B31}" type="parTrans" cxnId="{EB11F9FE-F263-406E-B74C-4A8D0EC89A2F}">
      <dgm:prSet/>
      <dgm:spPr/>
      <dgm:t>
        <a:bodyPr/>
        <a:lstStyle/>
        <a:p>
          <a:endParaRPr lang="en-US"/>
        </a:p>
      </dgm:t>
    </dgm:pt>
    <dgm:pt modelId="{16695BF1-D26A-4C90-9885-F0117EE18EF2}" type="sibTrans" cxnId="{EB11F9FE-F263-406E-B74C-4A8D0EC89A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B15EE9-0617-437F-B104-05774A54E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(c) new problems were requiring computational power that went beyond the capability of single clusters</a:t>
          </a:r>
        </a:p>
      </dgm:t>
    </dgm:pt>
    <dgm:pt modelId="{A59ECCC3-1A07-427A-8556-A01A70D41742}" type="parTrans" cxnId="{1E50737A-2066-480A-8067-1ECB0DB0D9CD}">
      <dgm:prSet/>
      <dgm:spPr/>
      <dgm:t>
        <a:bodyPr/>
        <a:lstStyle/>
        <a:p>
          <a:endParaRPr lang="en-US"/>
        </a:p>
      </dgm:t>
    </dgm:pt>
    <dgm:pt modelId="{03236F4F-1F53-4774-86CC-A18C66CB3D15}" type="sibTrans" cxnId="{1E50737A-2066-480A-8067-1ECB0DB0D9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38B8B7-D681-44AC-BCCE-3D1A4DE0509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(d) the improvements in networking and the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Internet made possible long-distance, high-bandwidth connectivity</a:t>
          </a:r>
        </a:p>
      </dgm:t>
    </dgm:pt>
    <dgm:pt modelId="{96CC03FB-FDB7-4D55-BAE6-01AC184A609B}" type="parTrans" cxnId="{D219DA23-05D5-42A9-B365-940DE481FCAB}">
      <dgm:prSet/>
      <dgm:spPr/>
      <dgm:t>
        <a:bodyPr/>
        <a:lstStyle/>
        <a:p>
          <a:endParaRPr lang="en-US"/>
        </a:p>
      </dgm:t>
    </dgm:pt>
    <dgm:pt modelId="{41B210B1-4A10-4191-9068-6A9344162D47}" type="sibTrans" cxnId="{D219DA23-05D5-42A9-B365-940DE481FCAB}">
      <dgm:prSet/>
      <dgm:spPr/>
      <dgm:t>
        <a:bodyPr/>
        <a:lstStyle/>
        <a:p>
          <a:endParaRPr lang="en-US"/>
        </a:p>
      </dgm:t>
    </dgm:pt>
    <dgm:pt modelId="{F3A6C412-0B2B-431B-9198-6F14CA4D8568}" type="pres">
      <dgm:prSet presAssocID="{319716DB-643F-49F8-B9C5-72BA7F32249E}" presName="root" presStyleCnt="0">
        <dgm:presLayoutVars>
          <dgm:dir/>
          <dgm:resizeHandles val="exact"/>
        </dgm:presLayoutVars>
      </dgm:prSet>
      <dgm:spPr/>
    </dgm:pt>
    <dgm:pt modelId="{5C143498-BCAB-477C-90EC-A9723F52C293}" type="pres">
      <dgm:prSet presAssocID="{319716DB-643F-49F8-B9C5-72BA7F32249E}" presName="container" presStyleCnt="0">
        <dgm:presLayoutVars>
          <dgm:dir/>
          <dgm:resizeHandles val="exact"/>
        </dgm:presLayoutVars>
      </dgm:prSet>
      <dgm:spPr/>
    </dgm:pt>
    <dgm:pt modelId="{219C7AC6-B848-45C4-B015-C59F15421ED1}" type="pres">
      <dgm:prSet presAssocID="{DA74DD84-E139-461E-AA2F-30855380507D}" presName="compNode" presStyleCnt="0"/>
      <dgm:spPr/>
    </dgm:pt>
    <dgm:pt modelId="{F36B9E3A-7B14-4049-B169-21FAFC3E7F07}" type="pres">
      <dgm:prSet presAssocID="{DA74DD84-E139-461E-AA2F-30855380507D}" presName="iconBgRect" presStyleLbl="bgShp" presStyleIdx="0" presStyleCnt="4"/>
      <dgm:spPr/>
    </dgm:pt>
    <dgm:pt modelId="{7C4F47A5-CD84-4CB7-AD03-A002AC0359A7}" type="pres">
      <dgm:prSet presAssocID="{DA74DD84-E139-461E-AA2F-30855380507D}" presName="iconRect" presStyleLbl="node1" presStyleIdx="0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99FCE0C-0357-4DD1-8057-5FDE9C67F9D8}" type="pres">
      <dgm:prSet presAssocID="{DA74DD84-E139-461E-AA2F-30855380507D}" presName="spaceRect" presStyleCnt="0"/>
      <dgm:spPr/>
    </dgm:pt>
    <dgm:pt modelId="{F3761806-79B7-4B25-8404-AC20546ABCCD}" type="pres">
      <dgm:prSet presAssocID="{DA74DD84-E139-461E-AA2F-30855380507D}" presName="textRect" presStyleLbl="revTx" presStyleIdx="0" presStyleCnt="4">
        <dgm:presLayoutVars>
          <dgm:chMax val="1"/>
          <dgm:chPref val="1"/>
        </dgm:presLayoutVars>
      </dgm:prSet>
      <dgm:spPr/>
    </dgm:pt>
    <dgm:pt modelId="{8B8090C3-708C-4D26-8E70-1D1DDE5DB5E9}" type="pres">
      <dgm:prSet presAssocID="{16E7ED9F-63A7-4F8C-B8D1-30C24BA9B0CB}" presName="sibTrans" presStyleLbl="sibTrans2D1" presStyleIdx="0" presStyleCnt="0"/>
      <dgm:spPr/>
    </dgm:pt>
    <dgm:pt modelId="{7081DDC2-E398-4904-9A2B-9F79BB3E3B69}" type="pres">
      <dgm:prSet presAssocID="{B00ECE08-78CC-4C87-8255-C2FEDDE18D1C}" presName="compNode" presStyleCnt="0"/>
      <dgm:spPr/>
    </dgm:pt>
    <dgm:pt modelId="{63039405-C1FE-4C38-AEAD-39CFD65CD565}" type="pres">
      <dgm:prSet presAssocID="{B00ECE08-78CC-4C87-8255-C2FEDDE18D1C}" presName="iconBgRect" presStyleLbl="bgShp" presStyleIdx="1" presStyleCnt="4"/>
      <dgm:spPr/>
    </dgm:pt>
    <dgm:pt modelId="{E5257044-40F9-47C7-A4E5-BA27C1B3F09B}" type="pres">
      <dgm:prSet presAssocID="{B00ECE08-78CC-4C87-8255-C2FEDDE18D1C}" presName="iconRect" presStyleLbl="node1" presStyleIdx="1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tle"/>
        </a:ext>
      </dgm:extLst>
    </dgm:pt>
    <dgm:pt modelId="{0D7ABBC6-650F-4F5A-8AB5-CCAEC58CA76F}" type="pres">
      <dgm:prSet presAssocID="{B00ECE08-78CC-4C87-8255-C2FEDDE18D1C}" presName="spaceRect" presStyleCnt="0"/>
      <dgm:spPr/>
    </dgm:pt>
    <dgm:pt modelId="{E4C4028F-B355-446F-95AA-69FE93B21CF0}" type="pres">
      <dgm:prSet presAssocID="{B00ECE08-78CC-4C87-8255-C2FEDDE18D1C}" presName="textRect" presStyleLbl="revTx" presStyleIdx="1" presStyleCnt="4">
        <dgm:presLayoutVars>
          <dgm:chMax val="1"/>
          <dgm:chPref val="1"/>
        </dgm:presLayoutVars>
      </dgm:prSet>
      <dgm:spPr/>
    </dgm:pt>
    <dgm:pt modelId="{AA30FEDE-2FD2-4444-A21C-D529082B9358}" type="pres">
      <dgm:prSet presAssocID="{16695BF1-D26A-4C90-9885-F0117EE18EF2}" presName="sibTrans" presStyleLbl="sibTrans2D1" presStyleIdx="0" presStyleCnt="0"/>
      <dgm:spPr/>
    </dgm:pt>
    <dgm:pt modelId="{7BCB2CF1-980E-412E-82DE-365880F1FA02}" type="pres">
      <dgm:prSet presAssocID="{08B15EE9-0617-437F-B104-05774A54E0A3}" presName="compNode" presStyleCnt="0"/>
      <dgm:spPr/>
    </dgm:pt>
    <dgm:pt modelId="{EEE7F06B-B97A-4782-91B9-305992C016B6}" type="pres">
      <dgm:prSet presAssocID="{08B15EE9-0617-437F-B104-05774A54E0A3}" presName="iconBgRect" presStyleLbl="bgShp" presStyleIdx="2" presStyleCnt="4"/>
      <dgm:spPr/>
    </dgm:pt>
    <dgm:pt modelId="{B008BEEC-777A-40A2-8A05-5899FE501461}" type="pres">
      <dgm:prSet presAssocID="{08B15EE9-0617-437F-B104-05774A54E0A3}" presName="iconRect" presStyleLbl="node1" presStyleIdx="2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B83FCDA-CF2D-44CB-B885-2759F0FAA3AC}" type="pres">
      <dgm:prSet presAssocID="{08B15EE9-0617-437F-B104-05774A54E0A3}" presName="spaceRect" presStyleCnt="0"/>
      <dgm:spPr/>
    </dgm:pt>
    <dgm:pt modelId="{BECF3478-D652-4811-9B40-18553C0C2D8E}" type="pres">
      <dgm:prSet presAssocID="{08B15EE9-0617-437F-B104-05774A54E0A3}" presName="textRect" presStyleLbl="revTx" presStyleIdx="2" presStyleCnt="4">
        <dgm:presLayoutVars>
          <dgm:chMax val="1"/>
          <dgm:chPref val="1"/>
        </dgm:presLayoutVars>
      </dgm:prSet>
      <dgm:spPr/>
    </dgm:pt>
    <dgm:pt modelId="{7AF4087E-3A39-4E39-A3A9-47FA2DF38BE4}" type="pres">
      <dgm:prSet presAssocID="{03236F4F-1F53-4774-86CC-A18C66CB3D15}" presName="sibTrans" presStyleLbl="sibTrans2D1" presStyleIdx="0" presStyleCnt="0"/>
      <dgm:spPr/>
    </dgm:pt>
    <dgm:pt modelId="{36499AD2-2F5E-422A-A092-54749AF4CC6C}" type="pres">
      <dgm:prSet presAssocID="{1F38B8B7-D681-44AC-BCCE-3D1A4DE05093}" presName="compNode" presStyleCnt="0"/>
      <dgm:spPr/>
    </dgm:pt>
    <dgm:pt modelId="{CC86BFEB-1784-4063-A1B0-5377C8C2495B}" type="pres">
      <dgm:prSet presAssocID="{1F38B8B7-D681-44AC-BCCE-3D1A4DE05093}" presName="iconBgRect" presStyleLbl="bgShp" presStyleIdx="3" presStyleCnt="4"/>
      <dgm:spPr/>
    </dgm:pt>
    <dgm:pt modelId="{D9434E4C-0351-4EA7-91D3-25882C90E87A}" type="pres">
      <dgm:prSet presAssocID="{1F38B8B7-D681-44AC-BCCE-3D1A4DE05093}" presName="iconRect" presStyleLbl="node1" presStyleIdx="3" presStyleCnt="4"/>
      <dgm:spPr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0E974259-A60C-444C-A850-97B2D88F99DA}" type="pres">
      <dgm:prSet presAssocID="{1F38B8B7-D681-44AC-BCCE-3D1A4DE05093}" presName="spaceRect" presStyleCnt="0"/>
      <dgm:spPr/>
    </dgm:pt>
    <dgm:pt modelId="{E4B41229-3871-4738-A705-3318E578DB93}" type="pres">
      <dgm:prSet presAssocID="{1F38B8B7-D681-44AC-BCCE-3D1A4DE050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3A3218-C8EC-451E-A51F-380B1C16C95E}" type="presOf" srcId="{319716DB-643F-49F8-B9C5-72BA7F32249E}" destId="{F3A6C412-0B2B-431B-9198-6F14CA4D8568}" srcOrd="0" destOrd="0" presId="urn:microsoft.com/office/officeart/2018/2/layout/IconCircleList"/>
    <dgm:cxn modelId="{127D4722-8A49-4875-B994-4396ECA90D32}" type="presOf" srcId="{16E7ED9F-63A7-4F8C-B8D1-30C24BA9B0CB}" destId="{8B8090C3-708C-4D26-8E70-1D1DDE5DB5E9}" srcOrd="0" destOrd="0" presId="urn:microsoft.com/office/officeart/2018/2/layout/IconCircleList"/>
    <dgm:cxn modelId="{D219DA23-05D5-42A9-B365-940DE481FCAB}" srcId="{319716DB-643F-49F8-B9C5-72BA7F32249E}" destId="{1F38B8B7-D681-44AC-BCCE-3D1A4DE05093}" srcOrd="3" destOrd="0" parTransId="{96CC03FB-FDB7-4D55-BAE6-01AC184A609B}" sibTransId="{41B210B1-4A10-4191-9068-6A9344162D47}"/>
    <dgm:cxn modelId="{0D8B7743-3CDB-4251-A81D-B670D719FD09}" type="presOf" srcId="{03236F4F-1F53-4774-86CC-A18C66CB3D15}" destId="{7AF4087E-3A39-4E39-A3A9-47FA2DF38BE4}" srcOrd="0" destOrd="0" presId="urn:microsoft.com/office/officeart/2018/2/layout/IconCircleList"/>
    <dgm:cxn modelId="{12011672-7216-48B1-8C35-5277E0CC22C6}" type="presOf" srcId="{1F38B8B7-D681-44AC-BCCE-3D1A4DE05093}" destId="{E4B41229-3871-4738-A705-3318E578DB93}" srcOrd="0" destOrd="0" presId="urn:microsoft.com/office/officeart/2018/2/layout/IconCircleList"/>
    <dgm:cxn modelId="{1E50737A-2066-480A-8067-1ECB0DB0D9CD}" srcId="{319716DB-643F-49F8-B9C5-72BA7F32249E}" destId="{08B15EE9-0617-437F-B104-05774A54E0A3}" srcOrd="2" destOrd="0" parTransId="{A59ECCC3-1A07-427A-8556-A01A70D41742}" sibTransId="{03236F4F-1F53-4774-86CC-A18C66CB3D15}"/>
    <dgm:cxn modelId="{D02FD483-3AE5-43A6-A043-C50CB5F4D7AA}" type="presOf" srcId="{08B15EE9-0617-437F-B104-05774A54E0A3}" destId="{BECF3478-D652-4811-9B40-18553C0C2D8E}" srcOrd="0" destOrd="0" presId="urn:microsoft.com/office/officeart/2018/2/layout/IconCircleList"/>
    <dgm:cxn modelId="{4803448B-2AA4-4E39-B452-353187EF66F3}" srcId="{319716DB-643F-49F8-B9C5-72BA7F32249E}" destId="{DA74DD84-E139-461E-AA2F-30855380507D}" srcOrd="0" destOrd="0" parTransId="{2B05CF87-46E8-42B0-A4F4-C92D288586A6}" sibTransId="{16E7ED9F-63A7-4F8C-B8D1-30C24BA9B0CB}"/>
    <dgm:cxn modelId="{9F6EC4E2-642D-4ADC-91D3-E2E0B2D52382}" type="presOf" srcId="{B00ECE08-78CC-4C87-8255-C2FEDDE18D1C}" destId="{E4C4028F-B355-446F-95AA-69FE93B21CF0}" srcOrd="0" destOrd="0" presId="urn:microsoft.com/office/officeart/2018/2/layout/IconCircleList"/>
    <dgm:cxn modelId="{9E7F84F6-9A1D-41E1-BBAD-3E85E2A87B3C}" type="presOf" srcId="{16695BF1-D26A-4C90-9885-F0117EE18EF2}" destId="{AA30FEDE-2FD2-4444-A21C-D529082B9358}" srcOrd="0" destOrd="0" presId="urn:microsoft.com/office/officeart/2018/2/layout/IconCircleList"/>
    <dgm:cxn modelId="{C4B7F3FC-A20F-45BB-8D7C-39111B93A586}" type="presOf" srcId="{DA74DD84-E139-461E-AA2F-30855380507D}" destId="{F3761806-79B7-4B25-8404-AC20546ABCCD}" srcOrd="0" destOrd="0" presId="urn:microsoft.com/office/officeart/2018/2/layout/IconCircleList"/>
    <dgm:cxn modelId="{EB11F9FE-F263-406E-B74C-4A8D0EC89A2F}" srcId="{319716DB-643F-49F8-B9C5-72BA7F32249E}" destId="{B00ECE08-78CC-4C87-8255-C2FEDDE18D1C}" srcOrd="1" destOrd="0" parTransId="{515D2C1F-1A01-45D6-975A-71D9D3F33B31}" sibTransId="{16695BF1-D26A-4C90-9885-F0117EE18EF2}"/>
    <dgm:cxn modelId="{2636AE8D-A945-4AC5-A875-BECCF225A3E1}" type="presParOf" srcId="{F3A6C412-0B2B-431B-9198-6F14CA4D8568}" destId="{5C143498-BCAB-477C-90EC-A9723F52C293}" srcOrd="0" destOrd="0" presId="urn:microsoft.com/office/officeart/2018/2/layout/IconCircleList"/>
    <dgm:cxn modelId="{9C119EEF-5305-4858-96A1-6DD5C333CE54}" type="presParOf" srcId="{5C143498-BCAB-477C-90EC-A9723F52C293}" destId="{219C7AC6-B848-45C4-B015-C59F15421ED1}" srcOrd="0" destOrd="0" presId="urn:microsoft.com/office/officeart/2018/2/layout/IconCircleList"/>
    <dgm:cxn modelId="{F414CB46-F799-41EB-9C06-54EACB8A72FD}" type="presParOf" srcId="{219C7AC6-B848-45C4-B015-C59F15421ED1}" destId="{F36B9E3A-7B14-4049-B169-21FAFC3E7F07}" srcOrd="0" destOrd="0" presId="urn:microsoft.com/office/officeart/2018/2/layout/IconCircleList"/>
    <dgm:cxn modelId="{F3EA5B60-EF32-474F-B391-09FC187222E1}" type="presParOf" srcId="{219C7AC6-B848-45C4-B015-C59F15421ED1}" destId="{7C4F47A5-CD84-4CB7-AD03-A002AC0359A7}" srcOrd="1" destOrd="0" presId="urn:microsoft.com/office/officeart/2018/2/layout/IconCircleList"/>
    <dgm:cxn modelId="{1C8F4802-23CC-42E3-A69E-933527062D7C}" type="presParOf" srcId="{219C7AC6-B848-45C4-B015-C59F15421ED1}" destId="{F99FCE0C-0357-4DD1-8057-5FDE9C67F9D8}" srcOrd="2" destOrd="0" presId="urn:microsoft.com/office/officeart/2018/2/layout/IconCircleList"/>
    <dgm:cxn modelId="{804B9881-2983-4A82-953D-926702471B9E}" type="presParOf" srcId="{219C7AC6-B848-45C4-B015-C59F15421ED1}" destId="{F3761806-79B7-4B25-8404-AC20546ABCCD}" srcOrd="3" destOrd="0" presId="urn:microsoft.com/office/officeart/2018/2/layout/IconCircleList"/>
    <dgm:cxn modelId="{87456682-4B3E-4D35-B704-5776EB6B1F6D}" type="presParOf" srcId="{5C143498-BCAB-477C-90EC-A9723F52C293}" destId="{8B8090C3-708C-4D26-8E70-1D1DDE5DB5E9}" srcOrd="1" destOrd="0" presId="urn:microsoft.com/office/officeart/2018/2/layout/IconCircleList"/>
    <dgm:cxn modelId="{B63ADD25-02DB-4493-BA24-510C4460776C}" type="presParOf" srcId="{5C143498-BCAB-477C-90EC-A9723F52C293}" destId="{7081DDC2-E398-4904-9A2B-9F79BB3E3B69}" srcOrd="2" destOrd="0" presId="urn:microsoft.com/office/officeart/2018/2/layout/IconCircleList"/>
    <dgm:cxn modelId="{E221465F-DDD1-4B97-8627-282EA0DBB21D}" type="presParOf" srcId="{7081DDC2-E398-4904-9A2B-9F79BB3E3B69}" destId="{63039405-C1FE-4C38-AEAD-39CFD65CD565}" srcOrd="0" destOrd="0" presId="urn:microsoft.com/office/officeart/2018/2/layout/IconCircleList"/>
    <dgm:cxn modelId="{4369A3F4-CF97-444C-9011-AAE110781034}" type="presParOf" srcId="{7081DDC2-E398-4904-9A2B-9F79BB3E3B69}" destId="{E5257044-40F9-47C7-A4E5-BA27C1B3F09B}" srcOrd="1" destOrd="0" presId="urn:microsoft.com/office/officeart/2018/2/layout/IconCircleList"/>
    <dgm:cxn modelId="{36F125FF-1396-4A48-9BF4-FB4C403ABDB2}" type="presParOf" srcId="{7081DDC2-E398-4904-9A2B-9F79BB3E3B69}" destId="{0D7ABBC6-650F-4F5A-8AB5-CCAEC58CA76F}" srcOrd="2" destOrd="0" presId="urn:microsoft.com/office/officeart/2018/2/layout/IconCircleList"/>
    <dgm:cxn modelId="{C5B4E841-286F-42D4-B1E8-CF9A7EB3D15B}" type="presParOf" srcId="{7081DDC2-E398-4904-9A2B-9F79BB3E3B69}" destId="{E4C4028F-B355-446F-95AA-69FE93B21CF0}" srcOrd="3" destOrd="0" presId="urn:microsoft.com/office/officeart/2018/2/layout/IconCircleList"/>
    <dgm:cxn modelId="{3C1E6EDC-B919-464A-A3DA-6C5D18565318}" type="presParOf" srcId="{5C143498-BCAB-477C-90EC-A9723F52C293}" destId="{AA30FEDE-2FD2-4444-A21C-D529082B9358}" srcOrd="3" destOrd="0" presId="urn:microsoft.com/office/officeart/2018/2/layout/IconCircleList"/>
    <dgm:cxn modelId="{6CEF3AB2-AB39-43E0-B05E-5CD26C3A6BA8}" type="presParOf" srcId="{5C143498-BCAB-477C-90EC-A9723F52C293}" destId="{7BCB2CF1-980E-412E-82DE-365880F1FA02}" srcOrd="4" destOrd="0" presId="urn:microsoft.com/office/officeart/2018/2/layout/IconCircleList"/>
    <dgm:cxn modelId="{F8E95C45-B5C9-49F8-A2EC-4DF008CCFA53}" type="presParOf" srcId="{7BCB2CF1-980E-412E-82DE-365880F1FA02}" destId="{EEE7F06B-B97A-4782-91B9-305992C016B6}" srcOrd="0" destOrd="0" presId="urn:microsoft.com/office/officeart/2018/2/layout/IconCircleList"/>
    <dgm:cxn modelId="{3E2B6DC7-D9E4-43A0-A59E-54AC045F2DCC}" type="presParOf" srcId="{7BCB2CF1-980E-412E-82DE-365880F1FA02}" destId="{B008BEEC-777A-40A2-8A05-5899FE501461}" srcOrd="1" destOrd="0" presId="urn:microsoft.com/office/officeart/2018/2/layout/IconCircleList"/>
    <dgm:cxn modelId="{80C65037-A29B-409E-9803-0790A24BBDB3}" type="presParOf" srcId="{7BCB2CF1-980E-412E-82DE-365880F1FA02}" destId="{6B83FCDA-CF2D-44CB-B885-2759F0FAA3AC}" srcOrd="2" destOrd="0" presId="urn:microsoft.com/office/officeart/2018/2/layout/IconCircleList"/>
    <dgm:cxn modelId="{CE19C06E-B4CD-4A00-86D0-4B2F6ECCEC63}" type="presParOf" srcId="{7BCB2CF1-980E-412E-82DE-365880F1FA02}" destId="{BECF3478-D652-4811-9B40-18553C0C2D8E}" srcOrd="3" destOrd="0" presId="urn:microsoft.com/office/officeart/2018/2/layout/IconCircleList"/>
    <dgm:cxn modelId="{4D95E079-163C-49EC-ACFD-B05EB25C31DF}" type="presParOf" srcId="{5C143498-BCAB-477C-90EC-A9723F52C293}" destId="{7AF4087E-3A39-4E39-A3A9-47FA2DF38BE4}" srcOrd="5" destOrd="0" presId="urn:microsoft.com/office/officeart/2018/2/layout/IconCircleList"/>
    <dgm:cxn modelId="{2CDF1442-41E8-42D1-AA26-0D9260EDCAA6}" type="presParOf" srcId="{5C143498-BCAB-477C-90EC-A9723F52C293}" destId="{36499AD2-2F5E-422A-A092-54749AF4CC6C}" srcOrd="6" destOrd="0" presId="urn:microsoft.com/office/officeart/2018/2/layout/IconCircleList"/>
    <dgm:cxn modelId="{5A61C4E4-884B-4DBF-B733-E11547F0E699}" type="presParOf" srcId="{36499AD2-2F5E-422A-A092-54749AF4CC6C}" destId="{CC86BFEB-1784-4063-A1B0-5377C8C2495B}" srcOrd="0" destOrd="0" presId="urn:microsoft.com/office/officeart/2018/2/layout/IconCircleList"/>
    <dgm:cxn modelId="{762D1B15-2792-4E87-AAC0-3D4E58DFAD7C}" type="presParOf" srcId="{36499AD2-2F5E-422A-A092-54749AF4CC6C}" destId="{D9434E4C-0351-4EA7-91D3-25882C90E87A}" srcOrd="1" destOrd="0" presId="urn:microsoft.com/office/officeart/2018/2/layout/IconCircleList"/>
    <dgm:cxn modelId="{0FC4EA9F-68FB-4935-918A-1801CA5DF920}" type="presParOf" srcId="{36499AD2-2F5E-422A-A092-54749AF4CC6C}" destId="{0E974259-A60C-444C-A850-97B2D88F99DA}" srcOrd="2" destOrd="0" presId="urn:microsoft.com/office/officeart/2018/2/layout/IconCircleList"/>
    <dgm:cxn modelId="{578E96E7-53D2-422E-9EBF-6CC876BA027E}" type="presParOf" srcId="{36499AD2-2F5E-422A-A092-54749AF4CC6C}" destId="{E4B41229-3871-4738-A705-3318E578DB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246DC-8ECC-4EE7-A5C6-4E1D97FE365E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0CE69-8B77-4785-AA33-005FB7E7D5AB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Cloud computing at a glance</a:t>
          </a:r>
        </a:p>
      </dsp:txBody>
      <dsp:txXfrm>
        <a:off x="559800" y="3022743"/>
        <a:ext cx="4320000" cy="720000"/>
      </dsp:txXfrm>
    </dsp:sp>
    <dsp:sp modelId="{CE0947CB-D728-45E4-B2D4-3F6C8921DFDC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AEAD9-E904-48A8-B235-0ECB33E9ED1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Historical Developments</a:t>
          </a:r>
        </a:p>
      </dsp:txBody>
      <dsp:txXfrm>
        <a:off x="5635800" y="3022743"/>
        <a:ext cx="432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D62A4-0A7F-4288-82A2-67319F622FD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DAE34-C423-416B-8385-FF6BACBF78E0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46E01-DF71-4D38-99AD-C76425061D20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 development</a:t>
          </a:r>
        </a:p>
      </dsp:txBody>
      <dsp:txXfrm>
        <a:off x="1844034" y="682"/>
        <a:ext cx="4401230" cy="1596566"/>
      </dsp:txXfrm>
    </dsp:sp>
    <dsp:sp modelId="{D4EEF51E-F466-4469-A7ED-293057F6239C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F1A50-9689-44CD-9225-02BC1ADA1B5A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5A703-837F-464F-9FAB-D76DE1EAA100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Infrastructure and system development</a:t>
          </a:r>
        </a:p>
      </dsp:txBody>
      <dsp:txXfrm>
        <a:off x="1844034" y="1996390"/>
        <a:ext cx="4401230" cy="1596566"/>
      </dsp:txXfrm>
    </dsp:sp>
    <dsp:sp modelId="{092B79BE-3092-40F8-BF84-9CE1504EF5F7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8D512-C651-49C6-8A63-72F4E34D48B1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EC459-882D-49A6-95CD-2160535F3907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Computing platforms and technologies</a:t>
          </a:r>
        </a:p>
      </dsp:txBody>
      <dsp:txXfrm>
        <a:off x="1844034" y="3992098"/>
        <a:ext cx="4401230" cy="15965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951B4-64CF-410A-BDE6-CE6EDE1A5B89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86D37-893E-4F3D-B1C6-6826E8498435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A9E56-B071-4145-9EDB-9E8E17BF57BB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Distributed computing</a:t>
          </a:r>
        </a:p>
      </dsp:txBody>
      <dsp:txXfrm>
        <a:off x="569079" y="2644614"/>
        <a:ext cx="2072362" cy="720000"/>
      </dsp:txXfrm>
    </dsp:sp>
    <dsp:sp modelId="{1331DCCF-A301-4C35-B1AA-698C3D21871C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2B053-26B1-4031-B8B0-07C6F86A2749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EF183-68D7-4AFE-846B-02D7CAF5E4E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Virtualization</a:t>
          </a:r>
        </a:p>
      </dsp:txBody>
      <dsp:txXfrm>
        <a:off x="3004105" y="2644614"/>
        <a:ext cx="2072362" cy="720000"/>
      </dsp:txXfrm>
    </dsp:sp>
    <dsp:sp modelId="{113F6A75-A878-430F-AE0C-D0AFF9DAD93F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DFA9D-893D-4737-810B-AA22786210D3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E308-0125-46F3-86C2-83D96E415D14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Service orientation</a:t>
          </a:r>
        </a:p>
      </dsp:txBody>
      <dsp:txXfrm>
        <a:off x="5439131" y="2644614"/>
        <a:ext cx="2072362" cy="720000"/>
      </dsp:txXfrm>
    </dsp:sp>
    <dsp:sp modelId="{1AAC1018-E57B-4EE5-B281-8B9B68A5CF29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C61C9-6076-43A4-8A66-9C998AEFC94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285FE-C7A2-4566-AB08-20222D28663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Web 2.0</a:t>
          </a:r>
        </a:p>
      </dsp:txBody>
      <dsp:txXfrm>
        <a:off x="7874157" y="2644614"/>
        <a:ext cx="2072362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86344-418A-4686-BB66-9A277DCD9EA8}">
      <dsp:nvSpPr>
        <dsp:cNvPr id="0" name=""/>
        <dsp:cNvSpPr/>
      </dsp:nvSpPr>
      <dsp:spPr>
        <a:xfrm>
          <a:off x="0" y="212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CE54D-B357-4A8A-A26D-839E7A9E5582}">
      <dsp:nvSpPr>
        <dsp:cNvPr id="0" name=""/>
        <dsp:cNvSpPr/>
      </dsp:nvSpPr>
      <dsp:spPr>
        <a:xfrm>
          <a:off x="0" y="2124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Amazon web services (AWS)</a:t>
          </a:r>
        </a:p>
      </dsp:txBody>
      <dsp:txXfrm>
        <a:off x="0" y="2124"/>
        <a:ext cx="5181600" cy="724514"/>
      </dsp:txXfrm>
    </dsp:sp>
    <dsp:sp modelId="{05A50046-B0F9-4803-AE52-2BF35C38DCCE}">
      <dsp:nvSpPr>
        <dsp:cNvPr id="0" name=""/>
        <dsp:cNvSpPr/>
      </dsp:nvSpPr>
      <dsp:spPr>
        <a:xfrm>
          <a:off x="0" y="72663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F03E9-331B-40F7-B357-7C6C03E3E49E}">
      <dsp:nvSpPr>
        <dsp:cNvPr id="0" name=""/>
        <dsp:cNvSpPr/>
      </dsp:nvSpPr>
      <dsp:spPr>
        <a:xfrm>
          <a:off x="0" y="726639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Google AppEngine</a:t>
          </a:r>
        </a:p>
      </dsp:txBody>
      <dsp:txXfrm>
        <a:off x="0" y="726639"/>
        <a:ext cx="5181600" cy="724514"/>
      </dsp:txXfrm>
    </dsp:sp>
    <dsp:sp modelId="{C768FAD2-5D80-40EC-BECD-34EA7521EB16}">
      <dsp:nvSpPr>
        <dsp:cNvPr id="0" name=""/>
        <dsp:cNvSpPr/>
      </dsp:nvSpPr>
      <dsp:spPr>
        <a:xfrm>
          <a:off x="0" y="1451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697B5-2070-4F88-A4B2-C538705B16E5}">
      <dsp:nvSpPr>
        <dsp:cNvPr id="0" name=""/>
        <dsp:cNvSpPr/>
      </dsp:nvSpPr>
      <dsp:spPr>
        <a:xfrm>
          <a:off x="0" y="1451154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Microsoft Azure</a:t>
          </a:r>
        </a:p>
      </dsp:txBody>
      <dsp:txXfrm>
        <a:off x="0" y="1451154"/>
        <a:ext cx="5181600" cy="724514"/>
      </dsp:txXfrm>
    </dsp:sp>
    <dsp:sp modelId="{2F4D3AF6-404C-43DF-948D-6E1B482B90D3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11271-A79C-4105-B29B-79AE97E796DB}">
      <dsp:nvSpPr>
        <dsp:cNvPr id="0" name=""/>
        <dsp:cNvSpPr/>
      </dsp:nvSpPr>
      <dsp:spPr>
        <a:xfrm>
          <a:off x="0" y="2175669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Hadoop</a:t>
          </a:r>
        </a:p>
      </dsp:txBody>
      <dsp:txXfrm>
        <a:off x="0" y="2175669"/>
        <a:ext cx="5181600" cy="724514"/>
      </dsp:txXfrm>
    </dsp:sp>
    <dsp:sp modelId="{F2F6125C-4C37-4FBB-9F21-2F67F9950D59}">
      <dsp:nvSpPr>
        <dsp:cNvPr id="0" name=""/>
        <dsp:cNvSpPr/>
      </dsp:nvSpPr>
      <dsp:spPr>
        <a:xfrm>
          <a:off x="0" y="290018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C84BD-8AD7-4C7C-BB24-B4B169FA15C6}">
      <dsp:nvSpPr>
        <dsp:cNvPr id="0" name=""/>
        <dsp:cNvSpPr/>
      </dsp:nvSpPr>
      <dsp:spPr>
        <a:xfrm>
          <a:off x="0" y="2900183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Force.com and Salesforce.com</a:t>
          </a:r>
        </a:p>
      </dsp:txBody>
      <dsp:txXfrm>
        <a:off x="0" y="2900183"/>
        <a:ext cx="5181600" cy="724514"/>
      </dsp:txXfrm>
    </dsp:sp>
    <dsp:sp modelId="{44848FB1-165F-46A2-9BD7-32521BD6194B}">
      <dsp:nvSpPr>
        <dsp:cNvPr id="0" name=""/>
        <dsp:cNvSpPr/>
      </dsp:nvSpPr>
      <dsp:spPr>
        <a:xfrm>
          <a:off x="0" y="3624698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441C7-75A0-4EBC-BBB1-8762EEC5E215}">
      <dsp:nvSpPr>
        <dsp:cNvPr id="0" name=""/>
        <dsp:cNvSpPr/>
      </dsp:nvSpPr>
      <dsp:spPr>
        <a:xfrm>
          <a:off x="0" y="3624698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Manjrasoft</a:t>
          </a:r>
          <a:r>
            <a:rPr lang="en-US" sz="3100" kern="1200" dirty="0"/>
            <a:t> Aneka</a:t>
          </a:r>
        </a:p>
      </dsp:txBody>
      <dsp:txXfrm>
        <a:off x="0" y="3624698"/>
        <a:ext cx="5181600" cy="72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EE4C9-E2A6-4EA3-89FA-30B2D257962E}">
      <dsp:nvSpPr>
        <dsp:cNvPr id="0" name=""/>
        <dsp:cNvSpPr/>
      </dsp:nvSpPr>
      <dsp:spPr>
        <a:xfrm>
          <a:off x="0" y="595"/>
          <a:ext cx="6781800" cy="13930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D7BB5-DAA8-4E00-8E21-B9CA4DDB197F}">
      <dsp:nvSpPr>
        <dsp:cNvPr id="0" name=""/>
        <dsp:cNvSpPr/>
      </dsp:nvSpPr>
      <dsp:spPr>
        <a:xfrm>
          <a:off x="421391" y="314027"/>
          <a:ext cx="766167" cy="76616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10F6D-5A1E-4D49-8641-1375BEBE6C00}">
      <dsp:nvSpPr>
        <dsp:cNvPr id="0" name=""/>
        <dsp:cNvSpPr/>
      </dsp:nvSpPr>
      <dsp:spPr>
        <a:xfrm>
          <a:off x="1608951" y="595"/>
          <a:ext cx="517284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429" tIns="147429" rIns="147429" bIns="1474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Web 2.0 technologies -  transformed the Internet into a rich application and service delivery platform</a:t>
          </a:r>
        </a:p>
      </dsp:txBody>
      <dsp:txXfrm>
        <a:off x="1608951" y="595"/>
        <a:ext cx="5172848" cy="1393031"/>
      </dsp:txXfrm>
    </dsp:sp>
    <dsp:sp modelId="{9C61FDCD-9B81-481C-ABDE-217BB8727B44}">
      <dsp:nvSpPr>
        <dsp:cNvPr id="0" name=""/>
        <dsp:cNvSpPr/>
      </dsp:nvSpPr>
      <dsp:spPr>
        <a:xfrm>
          <a:off x="0" y="1741884"/>
          <a:ext cx="6781800" cy="13930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DE05B-B4C7-44D2-B4DE-9489806A819A}">
      <dsp:nvSpPr>
        <dsp:cNvPr id="0" name=""/>
        <dsp:cNvSpPr/>
      </dsp:nvSpPr>
      <dsp:spPr>
        <a:xfrm>
          <a:off x="421391" y="2055316"/>
          <a:ext cx="766167" cy="76616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DF974-E80F-4041-AF79-CB1B3B97CBB6}">
      <dsp:nvSpPr>
        <dsp:cNvPr id="0" name=""/>
        <dsp:cNvSpPr/>
      </dsp:nvSpPr>
      <dsp:spPr>
        <a:xfrm>
          <a:off x="1608951" y="1741884"/>
          <a:ext cx="517284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429" tIns="147429" rIns="147429" bIns="1474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Service orientation -  to deliver its capabilities with familiar abstractions</a:t>
          </a:r>
        </a:p>
      </dsp:txBody>
      <dsp:txXfrm>
        <a:off x="1608951" y="1741884"/>
        <a:ext cx="5172848" cy="1393031"/>
      </dsp:txXfrm>
    </dsp:sp>
    <dsp:sp modelId="{4802F001-A049-4253-9621-81C7B894AD70}">
      <dsp:nvSpPr>
        <dsp:cNvPr id="0" name=""/>
        <dsp:cNvSpPr/>
      </dsp:nvSpPr>
      <dsp:spPr>
        <a:xfrm>
          <a:off x="0" y="3483173"/>
          <a:ext cx="6781800" cy="13930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D45D7-EBD9-4FCC-B07B-15B1B2E69CD9}">
      <dsp:nvSpPr>
        <dsp:cNvPr id="0" name=""/>
        <dsp:cNvSpPr/>
      </dsp:nvSpPr>
      <dsp:spPr>
        <a:xfrm>
          <a:off x="421391" y="3796605"/>
          <a:ext cx="766167" cy="76616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3A6BD-7B90-4383-8303-F83F287CD1FE}">
      <dsp:nvSpPr>
        <dsp:cNvPr id="0" name=""/>
        <dsp:cNvSpPr/>
      </dsp:nvSpPr>
      <dsp:spPr>
        <a:xfrm>
          <a:off x="1608951" y="3483173"/>
          <a:ext cx="5172848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429" tIns="147429" rIns="147429" bIns="1474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Virtualization -  necessary degree of customization, control, and flexibility for building production and enterprise systems</a:t>
          </a:r>
        </a:p>
      </dsp:txBody>
      <dsp:txXfrm>
        <a:off x="1608951" y="3483173"/>
        <a:ext cx="5172848" cy="1393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83C77-864D-48C9-AC37-C0B31FC95D9E}">
      <dsp:nvSpPr>
        <dsp:cNvPr id="0" name=""/>
        <dsp:cNvSpPr/>
      </dsp:nvSpPr>
      <dsp:spPr>
        <a:xfrm>
          <a:off x="631929" y="1058707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CB8FE-10DF-44F1-9FCA-5953F02267C6}">
      <dsp:nvSpPr>
        <dsp:cNvPr id="0" name=""/>
        <dsp:cNvSpPr/>
      </dsp:nvSpPr>
      <dsp:spPr>
        <a:xfrm>
          <a:off x="1019492" y="1446269"/>
          <a:ext cx="1043437" cy="104343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353F7-D66C-4619-A2C9-1DB25B4A048F}">
      <dsp:nvSpPr>
        <dsp:cNvPr id="0" name=""/>
        <dsp:cNvSpPr/>
      </dsp:nvSpPr>
      <dsp:spPr>
        <a:xfrm>
          <a:off x="50586" y="344370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>
              <a:solidFill>
                <a:srgbClr val="C00000"/>
              </a:solidFill>
            </a:rPr>
            <a:t>Extremely flexible environment for building new systems and applications​</a:t>
          </a:r>
          <a:endParaRPr lang="en-US" sz="1200" b="1" kern="1200" dirty="0">
            <a:solidFill>
              <a:srgbClr val="C00000"/>
            </a:solidFill>
            <a:latin typeface="Calibri Light" panose="020F0302020204030204"/>
          </a:endParaRPr>
        </a:p>
      </dsp:txBody>
      <dsp:txXfrm>
        <a:off x="50586" y="3443707"/>
        <a:ext cx="2981250" cy="720000"/>
      </dsp:txXfrm>
    </dsp:sp>
    <dsp:sp modelId="{E9548363-08EC-4030-82E5-808C9EE6ECC0}">
      <dsp:nvSpPr>
        <dsp:cNvPr id="0" name=""/>
        <dsp:cNvSpPr/>
      </dsp:nvSpPr>
      <dsp:spPr>
        <a:xfrm>
          <a:off x="4134898" y="1058707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F9D86-3F14-44E0-B82A-B9EAFDCB1E2E}">
      <dsp:nvSpPr>
        <dsp:cNvPr id="0" name=""/>
        <dsp:cNvSpPr/>
      </dsp:nvSpPr>
      <dsp:spPr>
        <a:xfrm>
          <a:off x="4522461" y="1446269"/>
          <a:ext cx="1043437" cy="1043437"/>
        </a:xfrm>
        <a:prstGeom prst="rect">
          <a:avLst/>
        </a:prstGeom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E86AF-9A2B-4200-B327-92341F0EF613}">
      <dsp:nvSpPr>
        <dsp:cNvPr id="0" name=""/>
        <dsp:cNvSpPr/>
      </dsp:nvSpPr>
      <dsp:spPr>
        <a:xfrm>
          <a:off x="3553555" y="344370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>
              <a:solidFill>
                <a:srgbClr val="C00000"/>
              </a:solidFill>
            </a:rPr>
            <a:t>Easy to integrate additional capacity or new features into existing systems​</a:t>
          </a:r>
        </a:p>
      </dsp:txBody>
      <dsp:txXfrm>
        <a:off x="3553555" y="3443707"/>
        <a:ext cx="2981250" cy="720000"/>
      </dsp:txXfrm>
    </dsp:sp>
    <dsp:sp modelId="{42CED807-85E8-46B1-A7C4-F544359E9BD1}">
      <dsp:nvSpPr>
        <dsp:cNvPr id="0" name=""/>
        <dsp:cNvSpPr/>
      </dsp:nvSpPr>
      <dsp:spPr>
        <a:xfrm>
          <a:off x="7637867" y="1058707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48C62-A03C-4F63-8555-7BF51D9A3DE3}">
      <dsp:nvSpPr>
        <dsp:cNvPr id="0" name=""/>
        <dsp:cNvSpPr/>
      </dsp:nvSpPr>
      <dsp:spPr>
        <a:xfrm>
          <a:off x="8025430" y="1446269"/>
          <a:ext cx="1043437" cy="104343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1AAAE-789F-439A-975B-97FCE52344A1}">
      <dsp:nvSpPr>
        <dsp:cNvPr id="0" name=""/>
        <dsp:cNvSpPr/>
      </dsp:nvSpPr>
      <dsp:spPr>
        <a:xfrm>
          <a:off x="7056523" y="344370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>
              <a:solidFill>
                <a:srgbClr val="C00000"/>
              </a:solidFill>
            </a:rPr>
            <a:t>Use of dynamically provisioned IT resources – no need to buy additional infrastructure and software​</a:t>
          </a:r>
        </a:p>
      </dsp:txBody>
      <dsp:txXfrm>
        <a:off x="7056523" y="3443707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507E9-C9F3-4589-9E56-2B34389DD928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CBA86-BD7B-492F-86BE-AC296331DF5E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42DE9-F251-4646-939C-93426E0AD7B2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Give your needs – automation of discovery process and integration of  the cloud services </a:t>
          </a:r>
        </a:p>
      </dsp:txBody>
      <dsp:txXfrm>
        <a:off x="1074268" y="4366"/>
        <a:ext cx="5170996" cy="930102"/>
      </dsp:txXfrm>
    </dsp:sp>
    <dsp:sp modelId="{B68583D0-3BFE-4A1A-933D-1582C9BEFB6A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F609B-A7DB-4490-A2F6-11F2760C4F1A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EE9F0-519F-4753-9ECC-A4294ADCF6C5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Service providers – increase their revenue</a:t>
          </a:r>
        </a:p>
      </dsp:txBody>
      <dsp:txXfrm>
        <a:off x="1074268" y="1166994"/>
        <a:ext cx="5170996" cy="930102"/>
      </dsp:txXfrm>
    </dsp:sp>
    <dsp:sp modelId="{78735504-2284-449A-8C3C-369314CCD91E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9C8A4-7059-4B07-A104-81D6F06C0225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11CF-11DF-4896-BCBD-31E947B22ED5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Reduces the barriers between service consumers and providers</a:t>
          </a:r>
        </a:p>
      </dsp:txBody>
      <dsp:txXfrm>
        <a:off x="1074268" y="2329622"/>
        <a:ext cx="5170996" cy="930102"/>
      </dsp:txXfrm>
    </dsp:sp>
    <dsp:sp modelId="{CA916202-CE23-484E-A393-07DD126C851E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017B5-28C6-4E18-BE21-0F92F06181E4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63A08-15CA-4554-9072-23801A59D1CB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Standards</a:t>
          </a:r>
          <a:r>
            <a:rPr lang="en-US" sz="1900" kern="1200" dirty="0">
              <a:latin typeface="Calibri Light" panose="020F0302020204030204"/>
            </a:rPr>
            <a:t> </a:t>
          </a:r>
          <a:endParaRPr lang="en-US" sz="1900" kern="1200" dirty="0"/>
        </a:p>
      </dsp:txBody>
      <dsp:txXfrm>
        <a:off x="1074268" y="3492250"/>
        <a:ext cx="5170996" cy="930102"/>
      </dsp:txXfrm>
    </dsp:sp>
    <dsp:sp modelId="{39D3541B-1710-40A2-B110-F950A27752F7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EDD50-13A2-4307-9B99-D65F31E55AE6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758FD-27D0-4332-84A8-B1D7F05CCFB7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 datacenter facilities – greener computing</a:t>
          </a:r>
        </a:p>
      </dsp:txBody>
      <dsp:txXfrm>
        <a:off x="1074268" y="4654878"/>
        <a:ext cx="5170996" cy="930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97D6C-4BE2-439C-9B71-C1ED3FA98204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92B06-56F9-4720-9434-D88ED368C49D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service is accessible via a Web browser (nonproprietary) or a Web services application programming interface (API)</a:t>
          </a:r>
        </a:p>
      </dsp:txBody>
      <dsp:txXfrm>
        <a:off x="383617" y="1447754"/>
        <a:ext cx="2847502" cy="1768010"/>
      </dsp:txXfrm>
    </dsp:sp>
    <dsp:sp modelId="{B93DE050-EDF7-4B0C-B3D9-B8F684507C41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0B86E-A472-4FBD-8583-75D62FDF9776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Zero capital expenditure is necessary to get started</a:t>
          </a:r>
        </a:p>
      </dsp:txBody>
      <dsp:txXfrm>
        <a:off x="3998355" y="1447754"/>
        <a:ext cx="2847502" cy="1768010"/>
      </dsp:txXfrm>
    </dsp:sp>
    <dsp:sp modelId="{13D1FD58-83B7-40F3-8630-EBD848B2B89F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59D1B-69C5-4E74-8616-472486174D9C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You pay only for what you use as you use it</a:t>
          </a:r>
        </a:p>
      </dsp:txBody>
      <dsp:txXfrm>
        <a:off x="7613092" y="1447754"/>
        <a:ext cx="2847502" cy="1768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D600E-CCFC-4D11-B3B6-D542F6E65972}">
      <dsp:nvSpPr>
        <dsp:cNvPr id="0" name=""/>
        <dsp:cNvSpPr/>
      </dsp:nvSpPr>
      <dsp:spPr>
        <a:xfrm>
          <a:off x="212335" y="11786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E0369-C8B8-4303-BDE7-1C159287A7A1}">
      <dsp:nvSpPr>
        <dsp:cNvPr id="0" name=""/>
        <dsp:cNvSpPr/>
      </dsp:nvSpPr>
      <dsp:spPr>
        <a:xfrm>
          <a:off x="492877" y="398402"/>
          <a:ext cx="774830" cy="77483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63286-60FB-411C-A116-B9442579A17E}">
      <dsp:nvSpPr>
        <dsp:cNvPr id="0" name=""/>
        <dsp:cNvSpPr/>
      </dsp:nvSpPr>
      <dsp:spPr>
        <a:xfrm>
          <a:off x="1834517" y="11786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Large enterprises can offload some of their activities</a:t>
          </a:r>
        </a:p>
      </dsp:txBody>
      <dsp:txXfrm>
        <a:off x="1834517" y="117860"/>
        <a:ext cx="3148942" cy="1335915"/>
      </dsp:txXfrm>
    </dsp:sp>
    <dsp:sp modelId="{6AE24937-4DFF-4637-BF57-8B6599AA4C1F}">
      <dsp:nvSpPr>
        <dsp:cNvPr id="0" name=""/>
        <dsp:cNvSpPr/>
      </dsp:nvSpPr>
      <dsp:spPr>
        <a:xfrm>
          <a:off x="5532139" y="11786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0C987-514C-4C90-A19B-2F88F5C75CBE}">
      <dsp:nvSpPr>
        <dsp:cNvPr id="0" name=""/>
        <dsp:cNvSpPr/>
      </dsp:nvSpPr>
      <dsp:spPr>
        <a:xfrm>
          <a:off x="5812681" y="398402"/>
          <a:ext cx="774830" cy="77483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31815-AA48-4EE1-820F-BDA6BA7DCD53}">
      <dsp:nvSpPr>
        <dsp:cNvPr id="0" name=""/>
        <dsp:cNvSpPr/>
      </dsp:nvSpPr>
      <dsp:spPr>
        <a:xfrm>
          <a:off x="7154322" y="11786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Small enterprises / start-ups translate their ideas into business results more quickly, without excessive up-front costs</a:t>
          </a:r>
        </a:p>
      </dsp:txBody>
      <dsp:txXfrm>
        <a:off x="7154322" y="117860"/>
        <a:ext cx="3148942" cy="1335915"/>
      </dsp:txXfrm>
    </dsp:sp>
    <dsp:sp modelId="{7C125D13-6687-40B3-95FF-E4BED03FEB4F}">
      <dsp:nvSpPr>
        <dsp:cNvPr id="0" name=""/>
        <dsp:cNvSpPr/>
      </dsp:nvSpPr>
      <dsp:spPr>
        <a:xfrm>
          <a:off x="212335" y="2049298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D6CC6-B070-4517-98A7-C5F703222F34}">
      <dsp:nvSpPr>
        <dsp:cNvPr id="0" name=""/>
        <dsp:cNvSpPr/>
      </dsp:nvSpPr>
      <dsp:spPr>
        <a:xfrm>
          <a:off x="492877" y="2329840"/>
          <a:ext cx="774830" cy="77483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E0912-EDE2-41C3-87A5-9DEDFEE649EB}">
      <dsp:nvSpPr>
        <dsp:cNvPr id="0" name=""/>
        <dsp:cNvSpPr/>
      </dsp:nvSpPr>
      <dsp:spPr>
        <a:xfrm>
          <a:off x="1834517" y="204929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System developers can concentrate on the business logic rather than dealing with the complexity of infrastructure management and scalability</a:t>
          </a:r>
        </a:p>
      </dsp:txBody>
      <dsp:txXfrm>
        <a:off x="1834517" y="2049298"/>
        <a:ext cx="3148942" cy="1335915"/>
      </dsp:txXfrm>
    </dsp:sp>
    <dsp:sp modelId="{22021E72-3AD4-4149-B374-1EDA653ABA6F}">
      <dsp:nvSpPr>
        <dsp:cNvPr id="0" name=""/>
        <dsp:cNvSpPr/>
      </dsp:nvSpPr>
      <dsp:spPr>
        <a:xfrm>
          <a:off x="5532139" y="2049298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672EF-D927-4AEC-8817-DD36C89F9EC5}">
      <dsp:nvSpPr>
        <dsp:cNvPr id="0" name=""/>
        <dsp:cNvSpPr/>
      </dsp:nvSpPr>
      <dsp:spPr>
        <a:xfrm>
          <a:off x="5812681" y="2329840"/>
          <a:ext cx="774830" cy="77483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16F04-368C-4492-B627-758586E94AB1}">
      <dsp:nvSpPr>
        <dsp:cNvPr id="0" name=""/>
        <dsp:cNvSpPr/>
      </dsp:nvSpPr>
      <dsp:spPr>
        <a:xfrm>
          <a:off x="7154322" y="204929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End users can have their documents accessible from everywhere and any device</a:t>
          </a:r>
        </a:p>
      </dsp:txBody>
      <dsp:txXfrm>
        <a:off x="7154322" y="2049298"/>
        <a:ext cx="3148942" cy="1335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E34F2-21B0-44CA-8137-50187B13C798}">
      <dsp:nvSpPr>
        <dsp:cNvPr id="0" name=""/>
        <dsp:cNvSpPr/>
      </dsp:nvSpPr>
      <dsp:spPr>
        <a:xfrm>
          <a:off x="592167" y="634875"/>
          <a:ext cx="810000" cy="81000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E1942-17E2-4BF0-B14E-8CECB031DCDE}">
      <dsp:nvSpPr>
        <dsp:cNvPr id="0" name=""/>
        <dsp:cNvSpPr/>
      </dsp:nvSpPr>
      <dsp:spPr>
        <a:xfrm>
          <a:off x="97167" y="17707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Distributed systems</a:t>
          </a:r>
        </a:p>
      </dsp:txBody>
      <dsp:txXfrm>
        <a:off x="97167" y="1770768"/>
        <a:ext cx="1800000" cy="720000"/>
      </dsp:txXfrm>
    </dsp:sp>
    <dsp:sp modelId="{4EF3B9B6-7E37-4A6E-B2F1-92CB243D02A6}">
      <dsp:nvSpPr>
        <dsp:cNvPr id="0" name=""/>
        <dsp:cNvSpPr/>
      </dsp:nvSpPr>
      <dsp:spPr>
        <a:xfrm>
          <a:off x="2707167" y="634875"/>
          <a:ext cx="810000" cy="81000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E90E9-68A6-4A10-BD80-1B297C32C820}">
      <dsp:nvSpPr>
        <dsp:cNvPr id="0" name=""/>
        <dsp:cNvSpPr/>
      </dsp:nvSpPr>
      <dsp:spPr>
        <a:xfrm>
          <a:off x="2212167" y="17707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Virtualization</a:t>
          </a:r>
        </a:p>
      </dsp:txBody>
      <dsp:txXfrm>
        <a:off x="2212167" y="1770768"/>
        <a:ext cx="1800000" cy="720000"/>
      </dsp:txXfrm>
    </dsp:sp>
    <dsp:sp modelId="{7E9F9175-5821-4C2A-A0AD-BE90FBBDBA39}">
      <dsp:nvSpPr>
        <dsp:cNvPr id="0" name=""/>
        <dsp:cNvSpPr/>
      </dsp:nvSpPr>
      <dsp:spPr>
        <a:xfrm>
          <a:off x="4822167" y="634875"/>
          <a:ext cx="810000" cy="81000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08067-0265-43A7-B91B-3B84F831C81E}">
      <dsp:nvSpPr>
        <dsp:cNvPr id="0" name=""/>
        <dsp:cNvSpPr/>
      </dsp:nvSpPr>
      <dsp:spPr>
        <a:xfrm>
          <a:off x="4327167" y="177076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Web 2.0</a:t>
          </a:r>
        </a:p>
      </dsp:txBody>
      <dsp:txXfrm>
        <a:off x="4327167" y="1770768"/>
        <a:ext cx="1800000" cy="720000"/>
      </dsp:txXfrm>
    </dsp:sp>
    <dsp:sp modelId="{A73E19B7-DB1A-4C0E-99B0-0B5D1D2B4E1F}">
      <dsp:nvSpPr>
        <dsp:cNvPr id="0" name=""/>
        <dsp:cNvSpPr/>
      </dsp:nvSpPr>
      <dsp:spPr>
        <a:xfrm>
          <a:off x="1649667" y="2940768"/>
          <a:ext cx="810000" cy="81000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C6069-C5C0-42CC-A85D-48FB5EFBDD00}">
      <dsp:nvSpPr>
        <dsp:cNvPr id="0" name=""/>
        <dsp:cNvSpPr/>
      </dsp:nvSpPr>
      <dsp:spPr>
        <a:xfrm>
          <a:off x="1154667" y="40766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Service oriented computing</a:t>
          </a:r>
        </a:p>
      </dsp:txBody>
      <dsp:txXfrm>
        <a:off x="1154667" y="4076660"/>
        <a:ext cx="1800000" cy="720000"/>
      </dsp:txXfrm>
    </dsp:sp>
    <dsp:sp modelId="{C6B71325-4AB2-4998-B72C-04B90B327879}">
      <dsp:nvSpPr>
        <dsp:cNvPr id="0" name=""/>
        <dsp:cNvSpPr/>
      </dsp:nvSpPr>
      <dsp:spPr>
        <a:xfrm>
          <a:off x="3764667" y="2940768"/>
          <a:ext cx="810000" cy="810000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8963E-21DD-4D0D-BBEE-9AD63B1342F3}">
      <dsp:nvSpPr>
        <dsp:cNvPr id="0" name=""/>
        <dsp:cNvSpPr/>
      </dsp:nvSpPr>
      <dsp:spPr>
        <a:xfrm>
          <a:off x="3269667" y="40766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Utility-oriented computing</a:t>
          </a:r>
        </a:p>
      </dsp:txBody>
      <dsp:txXfrm>
        <a:off x="3269667" y="4076660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2B944-9EA7-47EE-B5A5-1BA8A341BC62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E730C-DB7F-4393-BC4B-B228AC9C9D2B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Mainframe computing </a:t>
          </a:r>
          <a:r>
            <a:rPr lang="en-US" sz="4000" kern="1200" dirty="0">
              <a:latin typeface="Calibri Light" panose="020F0302020204030204"/>
            </a:rPr>
            <a:t> </a:t>
          </a:r>
          <a:endParaRPr lang="en-US" sz="4000" kern="1200" dirty="0"/>
        </a:p>
      </dsp:txBody>
      <dsp:txXfrm>
        <a:off x="378614" y="886531"/>
        <a:ext cx="2810360" cy="1744948"/>
      </dsp:txXfrm>
    </dsp:sp>
    <dsp:sp modelId="{72B7E54D-0241-4F61-B38D-DAA76C17A27D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96BE2-0C6B-4192-B10C-A61C5C85EB3D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Cluster computing</a:t>
          </a:r>
        </a:p>
      </dsp:txBody>
      <dsp:txXfrm>
        <a:off x="3946203" y="886531"/>
        <a:ext cx="2810360" cy="1744948"/>
      </dsp:txXfrm>
    </dsp:sp>
    <dsp:sp modelId="{00D44CED-4FC0-4E04-9609-7BF16AC2F0FC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E9F56-B8A3-472E-A8DA-75CEC01F0344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Grid computing</a:t>
          </a:r>
        </a:p>
      </dsp:txBody>
      <dsp:txXfrm>
        <a:off x="7513791" y="886531"/>
        <a:ext cx="2810360" cy="1744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9E3A-7B14-4049-B169-21FAFC3E7F07}">
      <dsp:nvSpPr>
        <dsp:cNvPr id="0" name=""/>
        <dsp:cNvSpPr/>
      </dsp:nvSpPr>
      <dsp:spPr>
        <a:xfrm>
          <a:off x="65719" y="681342"/>
          <a:ext cx="1500358" cy="15003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F47A5-CD84-4CB7-AD03-A002AC0359A7}">
      <dsp:nvSpPr>
        <dsp:cNvPr id="0" name=""/>
        <dsp:cNvSpPr/>
      </dsp:nvSpPr>
      <dsp:spPr>
        <a:xfrm>
          <a:off x="380794" y="996417"/>
          <a:ext cx="870207" cy="87020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61806-79B7-4B25-8404-AC20546ABCCD}">
      <dsp:nvSpPr>
        <dsp:cNvPr id="0" name=""/>
        <dsp:cNvSpPr/>
      </dsp:nvSpPr>
      <dsp:spPr>
        <a:xfrm>
          <a:off x="1887583" y="681342"/>
          <a:ext cx="3536559" cy="15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(a) clusters became quite common resources</a:t>
          </a:r>
        </a:p>
      </dsp:txBody>
      <dsp:txXfrm>
        <a:off x="1887583" y="681342"/>
        <a:ext cx="3536559" cy="1500358"/>
      </dsp:txXfrm>
    </dsp:sp>
    <dsp:sp modelId="{63039405-C1FE-4C38-AEAD-39CFD65CD565}">
      <dsp:nvSpPr>
        <dsp:cNvPr id="0" name=""/>
        <dsp:cNvSpPr/>
      </dsp:nvSpPr>
      <dsp:spPr>
        <a:xfrm>
          <a:off x="6040361" y="681342"/>
          <a:ext cx="1500358" cy="15003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57044-40F9-47C7-A4E5-BA27C1B3F09B}">
      <dsp:nvSpPr>
        <dsp:cNvPr id="0" name=""/>
        <dsp:cNvSpPr/>
      </dsp:nvSpPr>
      <dsp:spPr>
        <a:xfrm>
          <a:off x="6355436" y="996417"/>
          <a:ext cx="870207" cy="87020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4028F-B355-446F-95AA-69FE93B21CF0}">
      <dsp:nvSpPr>
        <dsp:cNvPr id="0" name=""/>
        <dsp:cNvSpPr/>
      </dsp:nvSpPr>
      <dsp:spPr>
        <a:xfrm>
          <a:off x="7862225" y="681342"/>
          <a:ext cx="3536559" cy="15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(b) they were often underutilized</a:t>
          </a:r>
        </a:p>
      </dsp:txBody>
      <dsp:txXfrm>
        <a:off x="7862225" y="681342"/>
        <a:ext cx="3536559" cy="1500358"/>
      </dsp:txXfrm>
    </dsp:sp>
    <dsp:sp modelId="{EEE7F06B-B97A-4782-91B9-305992C016B6}">
      <dsp:nvSpPr>
        <dsp:cNvPr id="0" name=""/>
        <dsp:cNvSpPr/>
      </dsp:nvSpPr>
      <dsp:spPr>
        <a:xfrm>
          <a:off x="65719" y="3075409"/>
          <a:ext cx="1500358" cy="15003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8BEEC-777A-40A2-8A05-5899FE501461}">
      <dsp:nvSpPr>
        <dsp:cNvPr id="0" name=""/>
        <dsp:cNvSpPr/>
      </dsp:nvSpPr>
      <dsp:spPr>
        <a:xfrm>
          <a:off x="380794" y="3390484"/>
          <a:ext cx="870207" cy="87020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F3478-D652-4811-9B40-18553C0C2D8E}">
      <dsp:nvSpPr>
        <dsp:cNvPr id="0" name=""/>
        <dsp:cNvSpPr/>
      </dsp:nvSpPr>
      <dsp:spPr>
        <a:xfrm>
          <a:off x="1887583" y="3075409"/>
          <a:ext cx="3536559" cy="15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(c) new problems were requiring computational power that went beyond the capability of single clusters</a:t>
          </a:r>
        </a:p>
      </dsp:txBody>
      <dsp:txXfrm>
        <a:off x="1887583" y="3075409"/>
        <a:ext cx="3536559" cy="1500358"/>
      </dsp:txXfrm>
    </dsp:sp>
    <dsp:sp modelId="{CC86BFEB-1784-4063-A1B0-5377C8C2495B}">
      <dsp:nvSpPr>
        <dsp:cNvPr id="0" name=""/>
        <dsp:cNvSpPr/>
      </dsp:nvSpPr>
      <dsp:spPr>
        <a:xfrm>
          <a:off x="6040361" y="3075409"/>
          <a:ext cx="1500358" cy="15003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34E4C-0351-4EA7-91D3-25882C90E87A}">
      <dsp:nvSpPr>
        <dsp:cNvPr id="0" name=""/>
        <dsp:cNvSpPr/>
      </dsp:nvSpPr>
      <dsp:spPr>
        <a:xfrm>
          <a:off x="6355436" y="3390484"/>
          <a:ext cx="870207" cy="870207"/>
        </a:xfrm>
        <a:prstGeom prst="rect">
          <a:avLst/>
        </a:prstGeom>
        <a:blipFill>
          <a:blip xmlns:r="http://schemas.openxmlformats.org/officeDocument/2006/relationships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41229-3871-4738-A705-3318E578DB93}">
      <dsp:nvSpPr>
        <dsp:cNvPr id="0" name=""/>
        <dsp:cNvSpPr/>
      </dsp:nvSpPr>
      <dsp:spPr>
        <a:xfrm>
          <a:off x="7862225" y="3075409"/>
          <a:ext cx="3536559" cy="15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(d) the improvements in networking and the</a:t>
          </a:r>
          <a:r>
            <a:rPr lang="en-US" sz="2300" kern="1200" dirty="0">
              <a:latin typeface="Calibri Light" panose="020F0302020204030204"/>
            </a:rPr>
            <a:t> </a:t>
          </a:r>
          <a:r>
            <a:rPr lang="en-US" sz="2300" kern="1200" dirty="0"/>
            <a:t>Internet made possible long-distance, high-bandwidth connectivity</a:t>
          </a:r>
        </a:p>
      </dsp:txBody>
      <dsp:txXfrm>
        <a:off x="7862225" y="3075409"/>
        <a:ext cx="3536559" cy="1500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163DD-12C9-4B8E-91F3-BECE4B548A1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Mr. R C Ravindranath, Asst. Prof., SOE-CSE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84565-77A9-41BC-A3D1-C71554A71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51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35E0ABE-3FD2-4491-A84F-F5DF78F574D2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en-US"/>
              <a:t>Mr. R C Ravindranath, Asst. Prof., SOE-CSE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DD763F7-5C11-4DBC-83B1-39D83E1FB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9857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D763F7-5C11-4DBC-83B1-39D83E1FBE1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R C Ravindranath, Asst. Prof., SOE-CSE</a:t>
            </a:r>
          </a:p>
        </p:txBody>
      </p:sp>
    </p:spTree>
    <p:extLst>
      <p:ext uri="{BB962C8B-B14F-4D97-AF65-F5344CB8AC3E}">
        <p14:creationId xmlns:p14="http://schemas.microsoft.com/office/powerpoint/2010/main" val="418003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8DF3D-30B5-4203-9F61-4DF4C93549F9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A8AC2-F0C4-4335-A6D7-C22D8A2224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59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852DC-FA04-43A8-808A-7B02012B408F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10372-953E-4601-976C-D82CD9FCE0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91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85DBF-07E6-4C04-8128-7BB2323544A4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DF80F-6F68-4B94-9701-0F2026993C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01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B14D7-8BA9-4EE1-835E-4199F7C88E61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CA5F2-CD08-4EF5-BAD9-872B7BB271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67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ACBE5-8387-44C2-8244-3C027748E0C1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43365-358E-4EFB-9D2F-D6778ADA2A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15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33E74-61D9-4270-845E-08C577B4746D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1B66A-860D-4F77-A12A-57453AAB1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98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D354B-A90F-4649-BCD0-7311B9A1E519}" type="datetime1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E9FAA-A59B-4AE0-A044-7FE2AB03AB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07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BB299-A05B-4721-910A-149978AA2F99}" type="datetime1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55CBD-5A35-43A0-8B72-DFEEFFF782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1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C664-8172-4B0B-91AD-99832E49CA68}" type="datetime1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AE260-203A-48BA-B1E0-2820BBC6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90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9FEB66-1999-4885-9013-09B59463BA52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3378E-E05F-4D65-B4F7-A87FC02763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9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8574B-A9ED-4C5D-BC0D-2EE4E2CF73B9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A09E5-A14B-4738-A48E-EF064E4532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93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90EFBF-FDBC-4E11-8D09-14402F29F22D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3391736-D1CD-4256-BC31-406FE5C1C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5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4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 /><Relationship Id="rId2" Type="http://schemas.openxmlformats.org/officeDocument/2006/relationships/diagramData" Target="../diagrams/data8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8.xml" /><Relationship Id="rId5" Type="http://schemas.openxmlformats.org/officeDocument/2006/relationships/diagramColors" Target="../diagrams/colors8.xml" /><Relationship Id="rId4" Type="http://schemas.openxmlformats.org/officeDocument/2006/relationships/diagramQuickStyle" Target="../diagrams/quickStyle8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4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 /><Relationship Id="rId2" Type="http://schemas.openxmlformats.org/officeDocument/2006/relationships/diagramData" Target="../diagrams/data9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9.xml" /><Relationship Id="rId5" Type="http://schemas.openxmlformats.org/officeDocument/2006/relationships/diagramColors" Target="../diagrams/colors9.xml" /><Relationship Id="rId4" Type="http://schemas.openxmlformats.org/officeDocument/2006/relationships/diagramQuickStyle" Target="../diagrams/quickStyle9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4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4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4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13" Type="http://schemas.openxmlformats.org/officeDocument/2006/relationships/image" Target="../media/image33.pn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12" Type="http://schemas.openxmlformats.org/officeDocument/2006/relationships/image" Target="../media/image32.png" /><Relationship Id="rId2" Type="http://schemas.openxmlformats.org/officeDocument/2006/relationships/image" Target="../media/image22.png" /><Relationship Id="rId16" Type="http://schemas.openxmlformats.org/officeDocument/2006/relationships/image" Target="../media/image3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6.png" /><Relationship Id="rId11" Type="http://schemas.openxmlformats.org/officeDocument/2006/relationships/image" Target="../media/image31.png" /><Relationship Id="rId5" Type="http://schemas.openxmlformats.org/officeDocument/2006/relationships/image" Target="../media/image25.png" /><Relationship Id="rId15" Type="http://schemas.openxmlformats.org/officeDocument/2006/relationships/image" Target="../media/image35.png" /><Relationship Id="rId10" Type="http://schemas.openxmlformats.org/officeDocument/2006/relationships/image" Target="../media/image30.png" /><Relationship Id="rId4" Type="http://schemas.openxmlformats.org/officeDocument/2006/relationships/image" Target="../media/image24.png" /><Relationship Id="rId9" Type="http://schemas.openxmlformats.org/officeDocument/2006/relationships/image" Target="../media/image29.png" /><Relationship Id="rId14" Type="http://schemas.openxmlformats.org/officeDocument/2006/relationships/image" Target="../media/image34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gif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 /><Relationship Id="rId2" Type="http://schemas.openxmlformats.org/officeDocument/2006/relationships/diagramData" Target="../diagrams/data10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0.xml" /><Relationship Id="rId5" Type="http://schemas.openxmlformats.org/officeDocument/2006/relationships/diagramColors" Target="../diagrams/colors10.xml" /><Relationship Id="rId4" Type="http://schemas.openxmlformats.org/officeDocument/2006/relationships/diagramQuickStyle" Target="../diagrams/quickStyle10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 /><Relationship Id="rId2" Type="http://schemas.openxmlformats.org/officeDocument/2006/relationships/diagramData" Target="../diagrams/data1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1.xml" /><Relationship Id="rId5" Type="http://schemas.openxmlformats.org/officeDocument/2006/relationships/diagramColors" Target="../diagrams/colors11.xml" /><Relationship Id="rId4" Type="http://schemas.openxmlformats.org/officeDocument/2006/relationships/diagramQuickStyle" Target="../diagrams/quickStyle11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 /><Relationship Id="rId2" Type="http://schemas.openxmlformats.org/officeDocument/2006/relationships/diagramData" Target="../diagrams/data12.xml" /><Relationship Id="rId1" Type="http://schemas.openxmlformats.org/officeDocument/2006/relationships/slideLayout" Target="../slideLayouts/slideLayout4.xml" /><Relationship Id="rId6" Type="http://schemas.microsoft.com/office/2007/relationships/diagramDrawing" Target="../diagrams/drawing12.xml" /><Relationship Id="rId5" Type="http://schemas.openxmlformats.org/officeDocument/2006/relationships/diagramColors" Target="../diagrams/colors12.xml" /><Relationship Id="rId4" Type="http://schemas.openxmlformats.org/officeDocument/2006/relationships/diagramQuickStyle" Target="../diagrams/quickStyle1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4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4.xml" 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/>
              <a:t>15Cs565</a:t>
            </a:r>
          </a:p>
        </p:txBody>
      </p:sp>
      <p:sp>
        <p:nvSpPr>
          <p:cNvPr id="11267" name="Subtitle 2"/>
          <p:cNvSpPr>
            <a:spLocks noGrp="1"/>
          </p:cNvSpPr>
          <p:nvPr>
            <p:ph type="body" idx="1"/>
          </p:nvPr>
        </p:nvSpPr>
        <p:spPr>
          <a:xfrm>
            <a:off x="609600" y="1855788"/>
            <a:ext cx="5386917" cy="658812"/>
          </a:xfrm>
        </p:spPr>
        <p:txBody>
          <a:bodyPr/>
          <a:lstStyle/>
          <a:p>
            <a:pPr eaLnBrk="1" hangingPunct="1"/>
            <a:r>
              <a:rPr lang="en-US" altLang="en-US"/>
              <a:t>Cloud Computing </a:t>
            </a:r>
          </a:p>
        </p:txBody>
      </p:sp>
      <p:sp>
        <p:nvSpPr>
          <p:cNvPr id="11268" name="Text Placeholder 6"/>
          <p:cNvSpPr>
            <a:spLocks noGrp="1"/>
          </p:cNvSpPr>
          <p:nvPr>
            <p:ph type="body" sz="half" idx="3"/>
          </p:nvPr>
        </p:nvSpPr>
        <p:spPr>
          <a:xfrm>
            <a:off x="6193368" y="1860550"/>
            <a:ext cx="5389033" cy="6540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269" name="Content Placeholder 5"/>
          <p:cNvSpPr>
            <a:spLocks noGrp="1"/>
          </p:cNvSpPr>
          <p:nvPr>
            <p:ph sz="quarter" idx="2"/>
          </p:nvPr>
        </p:nvSpPr>
        <p:spPr>
          <a:xfrm>
            <a:off x="609601" y="1676401"/>
            <a:ext cx="5181600" cy="365759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Wingdings 2" pitchFamily="18" charset="2"/>
              <a:buNone/>
            </a:pPr>
            <a:r>
              <a:rPr lang="en-US" altLang="en-US" dirty="0"/>
              <a:t>C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endParaRPr lang="en-US" altLang="en-US" dirty="0"/>
          </a:p>
          <a:p>
            <a:pPr eaLnBrk="1" hangingPunct="1">
              <a:buFont typeface="Wingdings 2" pitchFamily="18" charset="2"/>
              <a:buNone/>
            </a:pPr>
            <a:r>
              <a:rPr lang="en-US" altLang="en-US" sz="4700" dirty="0"/>
              <a:t>Cloud Computing</a:t>
            </a:r>
          </a:p>
        </p:txBody>
      </p:sp>
      <p:pic>
        <p:nvPicPr>
          <p:cNvPr id="1127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304800"/>
            <a:ext cx="5588000" cy="3962400"/>
          </a:xfrm>
        </p:spPr>
      </p:pic>
      <p:sp>
        <p:nvSpPr>
          <p:cNvPr id="11271" name="AutoShape 2" descr="Image result for cloud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Franklin Gothic Book" pitchFamily="34" charset="0"/>
            </a:endParaRPr>
          </a:p>
        </p:txBody>
      </p:sp>
      <p:pic>
        <p:nvPicPr>
          <p:cNvPr id="112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04800"/>
            <a:ext cx="568960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24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of cloud computation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Users (consumers) need to pay providers only when they access the computing services. </a:t>
            </a:r>
          </a:p>
          <a:p>
            <a:pPr eaLnBrk="1" hangingPunct="1">
              <a:defRPr/>
            </a:pPr>
            <a:r>
              <a:rPr lang="en-US" altLang="en-US" dirty="0"/>
              <a:t>consumers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 - no longer need to invest heavily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-  encounter difficulties in building and maintaining complex IT infrastructure. </a:t>
            </a:r>
          </a:p>
        </p:txBody>
      </p:sp>
    </p:spTree>
    <p:extLst>
      <p:ext uri="{BB962C8B-B14F-4D97-AF65-F5344CB8AC3E}">
        <p14:creationId xmlns:p14="http://schemas.microsoft.com/office/powerpoint/2010/main" val="325220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Cloud Computing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838200" y="1901825"/>
            <a:ext cx="10515600" cy="2441575"/>
          </a:xfrm>
        </p:spPr>
        <p:txBody>
          <a:bodyPr/>
          <a:lstStyle/>
          <a:p>
            <a:pPr eaLnBrk="1" hangingPunct="1"/>
            <a:r>
              <a:rPr lang="en-US" altLang="en-US" dirty="0"/>
              <a:t>Users access services based on their requirements without regard to where the services are hosted. </a:t>
            </a:r>
          </a:p>
          <a:p>
            <a:pPr eaLnBrk="1" hangingPunct="1"/>
            <a:r>
              <a:rPr lang="en-US" altLang="en-US" dirty="0"/>
              <a:t>This model has been referred to as utility computing or, (since 2007), as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817003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25137" y="152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Cloud computing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825137" y="1143000"/>
            <a:ext cx="10515600" cy="43513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Cloud computing allows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- renting infrastructure,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-  runtime environments-IDE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- and services on a pay- per-use basis.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This principle provides-several practical applications and then gives different images of cloud computing to different people.</a:t>
            </a:r>
          </a:p>
        </p:txBody>
      </p:sp>
    </p:spTree>
    <p:extLst>
      <p:ext uri="{BB962C8B-B14F-4D97-AF65-F5344CB8AC3E}">
        <p14:creationId xmlns:p14="http://schemas.microsoft.com/office/powerpoint/2010/main" val="52124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81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Cloud computing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11684000" cy="6019800"/>
          </a:xfrm>
        </p:spPr>
        <p:txBody>
          <a:bodyPr>
            <a:normAutofit/>
          </a:bodyPr>
          <a:lstStyle/>
          <a:p>
            <a:pPr eaLnBrk="1" hangingPunct="1">
              <a:buFont typeface="Wingdings 2" pitchFamily="18" charset="2"/>
              <a:buChar char=""/>
            </a:pPr>
            <a:r>
              <a:rPr lang="en-US" altLang="en-US" dirty="0"/>
              <a:t>One of the most diffuse views of cloud computing can be summarized as follows:</a:t>
            </a:r>
          </a:p>
          <a:p>
            <a:pPr eaLnBrk="1" hangingPunct="1">
              <a:buFont typeface="Wingdings 2" pitchFamily="18" charset="2"/>
              <a:buChar char=""/>
            </a:pPr>
            <a:r>
              <a:rPr lang="en-US" altLang="en-US" i="1" dirty="0">
                <a:solidFill>
                  <a:srgbClr val="FF0000"/>
                </a:solidFill>
              </a:rPr>
              <a:t>I don’t care where my servers are, who manages them, where my documents are stored, or where my applications are hosted.</a:t>
            </a:r>
          </a:p>
          <a:p>
            <a:pPr eaLnBrk="1" hangingPunct="1">
              <a:buFont typeface="Wingdings 2" pitchFamily="18" charset="2"/>
              <a:buChar char=""/>
            </a:pPr>
            <a:r>
              <a:rPr lang="en-US" altLang="en-US" i="1" dirty="0">
                <a:solidFill>
                  <a:srgbClr val="FF0000"/>
                </a:solidFill>
              </a:rPr>
              <a:t> I just want them always available and access them from any device connected through Internet. </a:t>
            </a:r>
          </a:p>
          <a:p>
            <a:pPr eaLnBrk="1" hangingPunct="1">
              <a:buFont typeface="Wingdings 2" pitchFamily="18" charset="2"/>
              <a:buChar char=""/>
            </a:pPr>
            <a:r>
              <a:rPr lang="en-US" altLang="en-US" i="1" dirty="0">
                <a:solidFill>
                  <a:srgbClr val="FF0000"/>
                </a:solidFill>
              </a:rPr>
              <a:t>And I am willing to pay for this service for as a long as I need it.</a:t>
            </a:r>
          </a:p>
          <a:p>
            <a:pPr eaLnBrk="1" hangingPunct="1">
              <a:buFont typeface="Wingdings 2" pitchFamily="18" charset="2"/>
              <a:buChar char=""/>
            </a:pPr>
            <a:r>
              <a:rPr lang="en-US" altLang="en-US" dirty="0"/>
              <a:t>The concept expressed above has strong similarities to the way we use other services, such as water and electricity.</a:t>
            </a:r>
            <a:endParaRPr lang="en-US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14549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cloud computing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975"/>
          </a:xfrm>
        </p:spPr>
        <p:txBody>
          <a:bodyPr/>
          <a:lstStyle/>
          <a:p>
            <a:pPr eaLnBrk="1" hangingPunct="1">
              <a:buFont typeface="Wingdings 2" pitchFamily="18" charset="2"/>
              <a:buChar char=""/>
            </a:pPr>
            <a:r>
              <a:rPr lang="en-US" altLang="en-US" dirty="0"/>
              <a:t>cloud computing turns IT services into utilities. </a:t>
            </a:r>
          </a:p>
          <a:p>
            <a:pPr eaLnBrk="1" hangingPunct="1">
              <a:buFont typeface="Wingdings 2" pitchFamily="18" charset="2"/>
              <a:buChar char=""/>
            </a:pPr>
            <a:r>
              <a:rPr lang="en-US" altLang="en-US" dirty="0"/>
              <a:t>a delivery model is made possible by the effective composition of several technologies</a:t>
            </a:r>
          </a:p>
          <a:p>
            <a:pPr eaLnBrk="1" hangingPunct="1">
              <a:buFont typeface="Wingdings 2" pitchFamily="18" charset="2"/>
              <a:buChar char=""/>
            </a:pPr>
            <a:r>
              <a:rPr lang="en-US" altLang="en-US" dirty="0"/>
              <a:t>Web 2.0 technologies plays a central role in making cloud computing an attractive opportunity for building computing systems.</a:t>
            </a:r>
          </a:p>
        </p:txBody>
      </p:sp>
    </p:spTree>
    <p:extLst>
      <p:ext uri="{BB962C8B-B14F-4D97-AF65-F5344CB8AC3E}">
        <p14:creationId xmlns:p14="http://schemas.microsoft.com/office/powerpoint/2010/main" val="234783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Service orientation   allows  cloud computing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- to deliver its capabilities with familiar  abstractions.</a:t>
            </a:r>
          </a:p>
          <a:p>
            <a:pPr eaLnBrk="1" hangingPunct="1">
              <a:defRPr/>
            </a:pPr>
            <a:r>
              <a:rPr lang="en-US" altLang="en-US" dirty="0"/>
              <a:t>virtualization  allows  cloud computing </a:t>
            </a:r>
          </a:p>
          <a:p>
            <a:pPr marL="0" indent="0" eaLnBrk="1" hangingPunct="1">
              <a:buFont typeface="Wingdings 2" pitchFamily="18" charset="2"/>
              <a:buNone/>
              <a:defRPr/>
            </a:pPr>
            <a:r>
              <a:rPr lang="en-US" altLang="en-US" dirty="0"/>
              <a:t>	- provides the necessary degree of customization, 	- control, and flexibility for building production and enterprise systems.</a:t>
            </a:r>
          </a:p>
        </p:txBody>
      </p:sp>
    </p:spTree>
    <p:extLst>
      <p:ext uri="{BB962C8B-B14F-4D97-AF65-F5344CB8AC3E}">
        <p14:creationId xmlns:p14="http://schemas.microsoft.com/office/powerpoint/2010/main" val="115927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0A3F5-7FAD-4F8D-9531-F4913D93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4800" b="1">
                <a:cs typeface="Calibri Light"/>
              </a:rPr>
              <a:t>Overview </a:t>
            </a:r>
            <a:endParaRPr lang="en-US" sz="4000" b="1">
              <a:cs typeface="Calibri Light" panose="020F0302020204030204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F9ECE11-5803-471A-B350-61CE72B06F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58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54E4D-7213-4465-83B3-25B4DDD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1" y="2945524"/>
            <a:ext cx="10827899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 at a glance</a:t>
            </a:r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543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825A-53E7-41C0-BBE0-52ED444B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Massive transformation – from networks to cloud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DCF46-E463-48F0-A8E2-127A179CB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Computing services readily available on demand, just as other utility services </a:t>
            </a:r>
          </a:p>
          <a:p>
            <a:r>
              <a:rPr lang="en-US">
                <a:ea typeface="+mn-lt"/>
                <a:cs typeface="+mn-lt"/>
              </a:rPr>
              <a:t>Pay providers only when you access the computing services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Consumers no longer need to invest heavily -  building and maintaining complex IT infrastructure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7F800C6-AAF4-44DA-84FE-1DD80A1915B2}"/>
              </a:ext>
            </a:extLst>
          </p:cNvPr>
          <p:cNvSpPr/>
          <p:nvPr/>
        </p:nvSpPr>
        <p:spPr>
          <a:xfrm>
            <a:off x="5695533" y="4205004"/>
            <a:ext cx="488830" cy="977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BD605-12AB-45FC-92B3-8ADADD9792F8}"/>
              </a:ext>
            </a:extLst>
          </p:cNvPr>
          <p:cNvSpPr/>
          <p:nvPr/>
        </p:nvSpPr>
        <p:spPr>
          <a:xfrm>
            <a:off x="2704920" y="5185014"/>
            <a:ext cx="6469810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Utility computing or, recently</a:t>
            </a:r>
            <a:r>
              <a:rPr lang="en-US" sz="200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(since 2007), as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76469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6A8B5-9513-4075-B789-2C96A95A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What is cloud computing?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542FB-843A-4D30-A19D-DAE743C94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Paradigm for the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dynamic provisioning of computing services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supported by state-of-the-art data centers 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employing virtualization technologies for consolidation and effective utilization of resources</a:t>
            </a:r>
          </a:p>
          <a:p>
            <a:r>
              <a:rPr lang="en-US" dirty="0">
                <a:ea typeface="+mn-lt"/>
                <a:cs typeface="+mn-lt"/>
              </a:rPr>
              <a:t> Cloud computing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allows renting infrastructure, runtime environments, and services on a pay-per-use basis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02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4600" y="1905000"/>
            <a:ext cx="7162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- 1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Mr. R C Ravindranath, Asst. Prof, SOE-CSE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CA5F2-CD08-4EF5-BAD9-872B7BB27165}" type="slidenum">
              <a:rPr lang="en-US" altLang="en-US" smtClean="0">
                <a:cs typeface="Arial" panose="020B0604020202020204" pitchFamily="34" charset="0"/>
              </a:rPr>
              <a:pPr>
                <a:defRPr/>
              </a:pPr>
              <a:t>2</a:t>
            </a:fld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6128-A0AE-49C1-A9DD-B375344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Cloud – one point of view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748B-9989-448C-9D19-5F1E57240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66" y="1143000"/>
            <a:ext cx="10515600" cy="4912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 don’t care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where my servers are,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who manages them,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where my documents are stored,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where my applications are hosted</a:t>
            </a:r>
          </a:p>
          <a:p>
            <a:r>
              <a:rPr lang="en-US" dirty="0">
                <a:cs typeface="Calibri"/>
              </a:rPr>
              <a:t> I just want them </a:t>
            </a:r>
          </a:p>
          <a:p>
            <a:pPr lvl="2"/>
            <a:r>
              <a:rPr lang="en-US" sz="2800" u="sng" dirty="0">
                <a:cs typeface="Calibri"/>
              </a:rPr>
              <a:t>always available </a:t>
            </a:r>
            <a:r>
              <a:rPr lang="en-US" sz="2800" dirty="0">
                <a:cs typeface="Calibri"/>
              </a:rPr>
              <a:t>and access them from any device connected through Internet</a:t>
            </a:r>
            <a:endParaRPr lang="en-US" dirty="0">
              <a:cs typeface="Calibri"/>
            </a:endParaRPr>
          </a:p>
          <a:p>
            <a:pPr lvl="2"/>
            <a:endParaRPr lang="en-US" sz="2800" dirty="0">
              <a:cs typeface="Calibri"/>
            </a:endParaRPr>
          </a:p>
          <a:p>
            <a:pPr marL="914400" lvl="2" indent="0">
              <a:buNone/>
            </a:pPr>
            <a:r>
              <a:rPr lang="en-US" sz="2800" dirty="0">
                <a:solidFill>
                  <a:srgbClr val="FF0000"/>
                </a:solidFill>
                <a:cs typeface="Calibri"/>
              </a:rPr>
              <a:t>And I am willing to pay for this service for as a long as I need it</a:t>
            </a:r>
            <a:endParaRPr lang="en-US" dirty="0">
              <a:solidFill>
                <a:srgbClr val="FF0000"/>
              </a:solidFill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58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3AFD7-4CCE-484E-84C6-80FB3E3E2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0C807E-560D-4B1E-8911-1B0B4631F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CC1DF5-83E7-46A1-8737-18B5AA0F1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14E49-C077-4083-B5C1-6A6E70F4D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1"/>
            <a:ext cx="117348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49A95-3285-4CC9-87E7-139F620D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76400"/>
            <a:ext cx="3906672" cy="4191000"/>
          </a:xfrm>
        </p:spPr>
        <p:txBody>
          <a:bodyPr anchor="t">
            <a:normAutofit/>
          </a:bodyPr>
          <a:lstStyle/>
          <a:p>
            <a:r>
              <a:rPr lang="en-US" sz="4000" dirty="0">
                <a:cs typeface="Calibri Light"/>
              </a:rPr>
              <a:t>Cloud – Composition of several technologies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0DDF682-6A0E-442D-8A09-466466CBD1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24400" y="990601"/>
          <a:ext cx="6781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534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ontent Placeholder 115">
            <a:extLst>
              <a:ext uri="{FF2B5EF4-FFF2-40B4-BE49-F238E27FC236}">
                <a16:creationId xmlns:a16="http://schemas.microsoft.com/office/drawing/2014/main" id="{29DC436C-CEC8-4E3A-8CA8-E61D4AC4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517286"/>
            <a:ext cx="10515600" cy="656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ea typeface="+mn-lt"/>
                <a:cs typeface="+mn-lt"/>
              </a:rPr>
              <a:t>Why is cloud popular?</a:t>
            </a:r>
            <a:endParaRPr lang="en-US" sz="3200"/>
          </a:p>
          <a:p>
            <a:endParaRPr lang="en-US">
              <a:cs typeface="Calibri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9" name="TextBox 116">
            <a:extLst>
              <a:ext uri="{FF2B5EF4-FFF2-40B4-BE49-F238E27FC236}">
                <a16:creationId xmlns:a16="http://schemas.microsoft.com/office/drawing/2014/main" id="{7E9AE1E3-CCCF-40BB-8F08-133B84FFB46D}"/>
              </a:ext>
            </a:extLst>
          </p:cNvPr>
          <p:cNvGraphicFramePr/>
          <p:nvPr/>
        </p:nvGraphicFramePr>
        <p:xfrm>
          <a:off x="1497646" y="937541"/>
          <a:ext cx="10088360" cy="522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678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00B5-2AA8-4B27-91E4-5B6124F2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>
                <a:cs typeface="Calibri Light"/>
              </a:rPr>
              <a:t>Vision of Cloud</a:t>
            </a:r>
            <a:endParaRPr lang="en-US" sz="5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6CB38-BA59-4716-8EF2-7DAA0DD4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33" y="1239927"/>
            <a:ext cx="7200314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Anyone with a credit card can provision virtual hardware, runtime environments, and services</a:t>
            </a:r>
          </a:p>
          <a:p>
            <a:r>
              <a:rPr lang="en-US" dirty="0">
                <a:ea typeface="+mn-lt"/>
                <a:cs typeface="+mn-lt"/>
              </a:rPr>
              <a:t> Used as needed, with no up-front commitments </a:t>
            </a:r>
          </a:p>
          <a:p>
            <a:r>
              <a:rPr lang="en-US" dirty="0">
                <a:ea typeface="+mn-lt"/>
                <a:cs typeface="+mn-lt"/>
              </a:rPr>
              <a:t> The entire stack of a computing system is transformed into a collection of utilities</a:t>
            </a:r>
          </a:p>
          <a:p>
            <a:pPr lvl="1"/>
            <a:r>
              <a:rPr lang="en-US" dirty="0">
                <a:ea typeface="+mn-lt"/>
                <a:cs typeface="+mn-lt"/>
              </a:rPr>
              <a:t> composed together to deploy systems in hours  and with virtually no maintenance costs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610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00B5-2AA8-4B27-91E4-5B6124F2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6092"/>
          </a:xfrm>
        </p:spPr>
        <p:txBody>
          <a:bodyPr/>
          <a:lstStyle/>
          <a:p>
            <a:r>
              <a:rPr lang="en-US">
                <a:cs typeface="Calibri Light"/>
              </a:rPr>
              <a:t>Vision of Cloud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B80B81C-5732-4409-80F2-5928DB559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2" t="22500" r="12855" b="7187"/>
          <a:stretch/>
        </p:blipFill>
        <p:spPr>
          <a:xfrm>
            <a:off x="685800" y="990600"/>
            <a:ext cx="11241541" cy="51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0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F4E23-4744-4E5B-B351-68F075E8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>
                <a:cs typeface="Calibri Light"/>
              </a:rPr>
              <a:t>Future – Global cloud marketplace</a:t>
            </a:r>
            <a:endParaRPr lang="en-US" sz="5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A85EC53-083D-40D5-83AD-8B5D63530F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8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EA00B-1855-4770-8632-8D3BAE51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267188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Defining a Cloud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A0A4A38-B4AA-4603-82D2-8034D6C25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9" t="23301" r="15517" b="14239"/>
          <a:stretch/>
        </p:blipFill>
        <p:spPr>
          <a:xfrm>
            <a:off x="3053061" y="779340"/>
            <a:ext cx="8657910" cy="57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BFFE-0BCA-4EDB-8457-63210A47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Defining a Cloud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85CD1-48D9-4260-828F-03934799B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Refers to both the applications delivered as </a:t>
            </a:r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services over the Internet</a:t>
            </a:r>
            <a:r>
              <a:rPr lang="en-US" dirty="0">
                <a:ea typeface="+mn-lt"/>
                <a:cs typeface="+mn-lt"/>
              </a:rPr>
              <a:t> and the hardware and system software in the datacenters that provide those services.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A model for enabling </a:t>
            </a:r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ubiquitous, convenient, on-demand network</a:t>
            </a:r>
            <a:r>
              <a:rPr lang="en-US" dirty="0">
                <a:ea typeface="+mn-lt"/>
                <a:cs typeface="+mn-lt"/>
              </a:rPr>
              <a:t> access to a shared pool of configurable computing resources (e.g., networks, servers, storage, applications, and services) that can be rapidly provisioned and released with </a:t>
            </a:r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minimal management effort</a:t>
            </a:r>
            <a:r>
              <a:rPr lang="en-US" dirty="0">
                <a:ea typeface="+mn-lt"/>
                <a:cs typeface="+mn-lt"/>
              </a:rPr>
              <a:t> or service provider interaction.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21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DD81-401C-433A-B1AD-0B20C222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Criteria for a cloud service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2370CA-955E-47CD-BDD6-3D432EE79F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622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5FED-6B13-4DC7-9C62-FED88D42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Definition (</a:t>
            </a:r>
            <a:r>
              <a:rPr lang="en-US" dirty="0" err="1">
                <a:cs typeface="Calibri Light"/>
              </a:rPr>
              <a:t>Buyya</a:t>
            </a:r>
            <a:r>
              <a:rPr lang="en-US" dirty="0">
                <a:cs typeface="Calibri Light"/>
              </a:rPr>
              <a:t> – utility-oriented)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D6D0F-FED8-4D25-B729-F832149BE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cloud is a type of parallel and distributed system </a:t>
            </a:r>
          </a:p>
          <a:p>
            <a:r>
              <a:rPr lang="en-US" dirty="0">
                <a:ea typeface="+mn-lt"/>
                <a:cs typeface="+mn-lt"/>
              </a:rPr>
              <a:t>consisting of a collection of interconnected and virtualized computers </a:t>
            </a:r>
          </a:p>
          <a:p>
            <a:r>
              <a:rPr lang="en-US" dirty="0">
                <a:ea typeface="+mn-lt"/>
                <a:cs typeface="+mn-lt"/>
              </a:rPr>
              <a:t>that are dynamically provisioned </a:t>
            </a:r>
          </a:p>
          <a:p>
            <a:r>
              <a:rPr lang="en-US" dirty="0">
                <a:ea typeface="+mn-lt"/>
                <a:cs typeface="+mn-lt"/>
              </a:rPr>
              <a:t>and presented as one or more unified computing resources </a:t>
            </a:r>
          </a:p>
          <a:p>
            <a:r>
              <a:rPr lang="en-US" dirty="0">
                <a:ea typeface="+mn-lt"/>
                <a:cs typeface="+mn-lt"/>
              </a:rPr>
              <a:t>based on service-level agreements </a:t>
            </a:r>
          </a:p>
          <a:p>
            <a:pPr lvl="1"/>
            <a:r>
              <a:rPr lang="en-US" dirty="0">
                <a:ea typeface="+mn-lt"/>
                <a:cs typeface="+mn-lt"/>
              </a:rPr>
              <a:t>established through negotiation between the service provider and consumers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383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19100" y="990600"/>
            <a:ext cx="10096500" cy="4343400"/>
          </a:xfrm>
        </p:spPr>
        <p:txBody>
          <a:bodyPr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Handout Discussion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Evolution of cloud computing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Computing Platforms and Technologies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Cloud Computing Architecture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 err="1"/>
              <a:t>IaaS</a:t>
            </a:r>
            <a:r>
              <a:rPr lang="en-US" sz="2400" dirty="0"/>
              <a:t>, </a:t>
            </a:r>
            <a:r>
              <a:rPr lang="en-US" sz="2400" dirty="0" err="1"/>
              <a:t>PaaS</a:t>
            </a:r>
            <a:r>
              <a:rPr lang="en-US" sz="2400" dirty="0"/>
              <a:t>, </a:t>
            </a:r>
            <a:r>
              <a:rPr lang="en-US" sz="2400" dirty="0" err="1"/>
              <a:t>SaaS</a:t>
            </a:r>
            <a:r>
              <a:rPr lang="en-US" sz="2400" dirty="0"/>
              <a:t>,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 Types of Clouds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Cloud Computing Environments.  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R C Ravindranath, Asst. Prof, SOE-CSE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CA5F2-CD08-4EF5-BAD9-872B7BB2716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9100" y="154723"/>
            <a:ext cx="2247900" cy="454878"/>
          </a:xfr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defTabSz="457200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2678-7928-4E49-BC84-DAF77EDE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do we get from Cloud? 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D8E594B-A664-43A4-9C3C-2C5E67DA44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503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CB11654-DD87-4086-9884-254FAF99EAE7}"/>
              </a:ext>
            </a:extLst>
          </p:cNvPr>
          <p:cNvSpPr/>
          <p:nvPr/>
        </p:nvSpPr>
        <p:spPr>
          <a:xfrm>
            <a:off x="3568461" y="5387196"/>
            <a:ext cx="5175848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cs typeface="Calibri"/>
              </a:rPr>
              <a:t>IT Services on Demand</a:t>
            </a:r>
          </a:p>
        </p:txBody>
      </p:sp>
    </p:spTree>
    <p:extLst>
      <p:ext uri="{BB962C8B-B14F-4D97-AF65-F5344CB8AC3E}">
        <p14:creationId xmlns:p14="http://schemas.microsoft.com/office/powerpoint/2010/main" val="208071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FAAE-3BD9-4E72-8977-75D86314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 bird’s-eye view of cloud computing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B64CE8-0674-4E08-B5A4-9653E9A2B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96" t="23102" r="16506" b="17492"/>
          <a:stretch/>
        </p:blipFill>
        <p:spPr>
          <a:xfrm>
            <a:off x="781430" y="1523701"/>
            <a:ext cx="10569841" cy="4827824"/>
          </a:xfrm>
        </p:spPr>
      </p:pic>
    </p:spTree>
    <p:extLst>
      <p:ext uri="{BB962C8B-B14F-4D97-AF65-F5344CB8AC3E}">
        <p14:creationId xmlns:p14="http://schemas.microsoft.com/office/powerpoint/2010/main" val="54908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54E4D-7213-4465-83B3-25B4DDD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1" y="2945524"/>
            <a:ext cx="10827899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Historical Developments</a:t>
            </a:r>
            <a:endParaRPr lang="en-US" dirty="0">
              <a:ea typeface="+mj-ea"/>
              <a:cs typeface="+mj-cs"/>
            </a:endParaRPr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249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D745E-265A-4283-98F1-BDCD1893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24" y="548640"/>
            <a:ext cx="3902784" cy="5431536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5  Core Technologies</a:t>
            </a:r>
            <a:endParaRPr lang="en-US" sz="5400" dirty="0"/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ext Placeholder 2">
            <a:extLst>
              <a:ext uri="{FF2B5EF4-FFF2-40B4-BE49-F238E27FC236}">
                <a16:creationId xmlns:a16="http://schemas.microsoft.com/office/drawing/2014/main" id="{69EBBEE7-7CA5-4295-9FB6-0730AC497B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749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52CAA-D01E-4F0B-B6C3-794570CC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 Distributed systems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535E-DD78-47CB-BE3D-380242F55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 distributed system is a collection of independent computers that appears to its users as a single coherent system.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7637E1D-1AEE-477A-A250-7A664B760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235" y="2290936"/>
            <a:ext cx="1071446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07BC4A-FC61-4242-9299-445714D5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Evolution of Distributed Computing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9FB22D-A96E-455C-9EE2-2319F9A7E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5" t="16976" r="11077" b="27851"/>
          <a:stretch/>
        </p:blipFill>
        <p:spPr>
          <a:xfrm>
            <a:off x="775040" y="312774"/>
            <a:ext cx="10800071" cy="48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0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B287A-CE37-41FD-B84B-66F8820A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cs typeface="Calibri Light"/>
              </a:rPr>
              <a:t>Major milestones</a:t>
            </a:r>
            <a:endParaRPr lang="en-US" sz="4800" kern="1200" dirty="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F9153D41-02DC-49E8-A2E0-02BE638A9378}"/>
              </a:ext>
            </a:extLst>
          </p:cNvPr>
          <p:cNvGraphicFramePr/>
          <p:nvPr/>
        </p:nvGraphicFramePr>
        <p:xfrm>
          <a:off x="904602" y="2413670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3902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4FB3B-53B6-4CF9-B893-75259A17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388" y="173206"/>
            <a:ext cx="5754896" cy="905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Mainframes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DD555E1-FF42-48A5-A4FD-6A91293A1A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8130" y="172506"/>
            <a:ext cx="3876165" cy="41259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0891-5CE0-4638-A089-782BB3673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6502" y="1413857"/>
            <a:ext cx="5754896" cy="2579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Smaller than a super computer</a:t>
            </a:r>
          </a:p>
          <a:p>
            <a:r>
              <a:rPr lang="en-US" sz="2400" dirty="0"/>
              <a:t>Large computational facilities leveraging multiple processing units</a:t>
            </a:r>
            <a:endParaRPr lang="en-US" sz="2400">
              <a:cs typeface="Calibri"/>
            </a:endParaRPr>
          </a:p>
          <a:p>
            <a:r>
              <a:rPr lang="en-US" sz="2400" dirty="0"/>
              <a:t>Powerful, highly reliable computers specialized for large data movement and massive input/output (I/O) operations.</a:t>
            </a:r>
            <a:endParaRPr lang="en-US" sz="2400" dirty="0">
              <a:cs typeface="Calibri"/>
            </a:endParaRPr>
          </a:p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75B7DF-C330-4479-844A-2AE200B377EC}"/>
              </a:ext>
            </a:extLst>
          </p:cNvPr>
          <p:cNvSpPr/>
          <p:nvPr/>
        </p:nvSpPr>
        <p:spPr>
          <a:xfrm>
            <a:off x="4459857" y="4467045"/>
            <a:ext cx="4255696" cy="166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Calibri"/>
              </a:rPr>
              <a:t>USE: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online transactions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enterprise resource planning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huge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0186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D7F0-EB55-4B63-A35D-04A76E56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Mainframes – good and bad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324F-6733-4346-A071-843409842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3632471"/>
          </a:xfrm>
          <a:solidFill>
            <a:srgbClr val="92D050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 panose="020F0502020204030204"/>
              </a:rPr>
              <a:t>Good Scalability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 panose="020F0502020204030204"/>
              </a:rPr>
              <a:t>Good memory storage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 panose="020F0502020204030204"/>
              </a:rPr>
              <a:t>Highly reliable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 panose="020F0502020204030204"/>
              </a:rPr>
              <a:t>Transparent fault tolerance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 panose="020F0502020204030204"/>
              </a:rPr>
              <a:t>No interruption while replacing faulty components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 panose="020F0502020204030204"/>
              </a:rPr>
              <a:t>Can run multiple 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C4511-9AF7-4954-B6ED-F00AA69D3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3596" y="1554480"/>
            <a:ext cx="4290204" cy="3632471"/>
          </a:xfrm>
          <a:solidFill>
            <a:srgbClr val="ED7D3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High cost</a:t>
            </a:r>
          </a:p>
          <a:p>
            <a:r>
              <a:rPr lang="en-US" dirty="0">
                <a:cs typeface="Calibri"/>
              </a:rPr>
              <a:t>Difficult installation</a:t>
            </a:r>
          </a:p>
          <a:p>
            <a:r>
              <a:rPr lang="en-US" dirty="0">
                <a:cs typeface="Calibri"/>
              </a:rPr>
              <a:t>Huge physical size</a:t>
            </a:r>
          </a:p>
          <a:p>
            <a:r>
              <a:rPr lang="en-US" dirty="0">
                <a:cs typeface="Calibri"/>
              </a:rPr>
              <a:t>Environmental issues</a:t>
            </a:r>
          </a:p>
        </p:txBody>
      </p:sp>
    </p:spTree>
    <p:extLst>
      <p:ext uri="{BB962C8B-B14F-4D97-AF65-F5344CB8AC3E}">
        <p14:creationId xmlns:p14="http://schemas.microsoft.com/office/powerpoint/2010/main" val="1536738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8568-F8EF-4CEC-8DCD-C750450C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Cluster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5067-10EC-4FFC-99A0-553035AB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17" y="13716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Early 1980s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Low-cost alternative to  mainframes and supercomputers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Increased availability of cheap commodity machines </a:t>
            </a:r>
          </a:p>
          <a:p>
            <a:r>
              <a:rPr lang="en-US" dirty="0">
                <a:ea typeface="+mn-lt"/>
                <a:cs typeface="+mn-lt"/>
              </a:rPr>
              <a:t>Connected by a high-bandwidth network and controlled by specific software tools that manage them as a single system</a:t>
            </a:r>
          </a:p>
          <a:p>
            <a:r>
              <a:rPr lang="en-US" dirty="0">
                <a:ea typeface="+mn-lt"/>
                <a:cs typeface="+mn-lt"/>
              </a:rPr>
              <a:t>1980s - clusters - standard technology for parallel and high-performance computing</a:t>
            </a:r>
          </a:p>
          <a:p>
            <a:r>
              <a:rPr lang="en-US" dirty="0">
                <a:cs typeface="Calibri"/>
              </a:rPr>
              <a:t>Could run programs which once required mainframes </a:t>
            </a:r>
          </a:p>
        </p:txBody>
      </p:sp>
    </p:spTree>
    <p:extLst>
      <p:ext uri="{BB962C8B-B14F-4D97-AF65-F5344CB8AC3E}">
        <p14:creationId xmlns:p14="http://schemas.microsoft.com/office/powerpoint/2010/main" val="251574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Cloud computing </a:t>
            </a:r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524000"/>
            <a:ext cx="8128000" cy="4419600"/>
          </a:xfrm>
        </p:spPr>
      </p:pic>
    </p:spTree>
    <p:extLst>
      <p:ext uri="{BB962C8B-B14F-4D97-AF65-F5344CB8AC3E}">
        <p14:creationId xmlns:p14="http://schemas.microsoft.com/office/powerpoint/2010/main" val="2669112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420D-BC84-49C7-B250-9201083C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Cluster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22927-D9C6-40ED-A217-83325130C2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Collection of tightly or loosely connected computers (nodes) that work together so that they act as a single entity (transparency)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A50CE-0FA7-4E8C-B3FA-27BE70B3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5105" y="4600455"/>
            <a:ext cx="5181600" cy="187843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solve complicated problems</a:t>
            </a:r>
          </a:p>
          <a:p>
            <a:r>
              <a:rPr lang="en-US" b="1" dirty="0">
                <a:ea typeface="+mn-lt"/>
                <a:cs typeface="+mn-lt"/>
              </a:rPr>
              <a:t>faster computational speed</a:t>
            </a:r>
          </a:p>
          <a:p>
            <a:r>
              <a:rPr lang="en-US" b="1" dirty="0">
                <a:ea typeface="+mn-lt"/>
                <a:cs typeface="+mn-lt"/>
              </a:rPr>
              <a:t>enhanced data integrity</a:t>
            </a:r>
          </a:p>
          <a:p>
            <a:r>
              <a:rPr lang="en-US" b="1" dirty="0">
                <a:cs typeface="Calibri"/>
              </a:rPr>
              <a:t>expandability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43A4957B-A753-49B9-A31D-D6B596A29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84" y="738364"/>
            <a:ext cx="5661802" cy="46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6684-B710-4852-BC8B-CF2859A8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Grid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15B0-0F24-4865-8C6B-F27995D7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Early 1990s</a:t>
            </a:r>
          </a:p>
          <a:p>
            <a:r>
              <a:rPr lang="en-US" dirty="0">
                <a:ea typeface="+mn-lt"/>
                <a:cs typeface="+mn-lt"/>
              </a:rPr>
              <a:t>Analogy to the power grid – consume resources</a:t>
            </a:r>
          </a:p>
          <a:p>
            <a:r>
              <a:rPr lang="en-US" dirty="0">
                <a:ea typeface="+mn-lt"/>
                <a:cs typeface="+mn-lt"/>
              </a:rPr>
              <a:t>Aggregate geographically dispersed clusters </a:t>
            </a:r>
          </a:p>
          <a:p>
            <a:pPr lvl="1"/>
            <a:r>
              <a:rPr lang="en-US" dirty="0">
                <a:ea typeface="+mn-lt"/>
                <a:cs typeface="+mn-lt"/>
              </a:rPr>
              <a:t>By means of Internet connections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These clusters belonged to different organizations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Arrangements were made among them to share the computational power</a:t>
            </a:r>
          </a:p>
          <a:p>
            <a:pPr lvl="1"/>
            <a:r>
              <a:rPr lang="en-US" dirty="0">
                <a:ea typeface="+mn-lt"/>
                <a:cs typeface="+mn-lt"/>
              </a:rPr>
              <a:t> Different from a “large cluster”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07FB3-B776-4D6B-894F-BA9DEAAFA83D}"/>
              </a:ext>
            </a:extLst>
          </p:cNvPr>
          <p:cNvSpPr txBox="1"/>
          <p:nvPr/>
        </p:nvSpPr>
        <p:spPr>
          <a:xfrm>
            <a:off x="497458" y="5026324"/>
            <a:ext cx="11326480" cy="114492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800" dirty="0"/>
              <a:t>Computing grid - dynamic aggregation of heterogeneous computing nodes, and its scale was nationwide or even worldwide</a:t>
            </a:r>
            <a:endParaRPr lang="en-US" sz="2800" dirty="0"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92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6684-B710-4852-BC8B-CF2859A8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111"/>
          </a:xfrm>
        </p:spPr>
        <p:txBody>
          <a:bodyPr/>
          <a:lstStyle/>
          <a:p>
            <a:r>
              <a:rPr lang="en-US" dirty="0">
                <a:cs typeface="Calibri Light"/>
              </a:rPr>
              <a:t>Why Grid Computing ?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76542A8-B100-4B17-8B0B-4B914F841B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012" y="1236154"/>
          <a:ext cx="11464504" cy="5257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2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9891"/>
            <a:ext cx="9372599" cy="651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55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" y="446138"/>
            <a:ext cx="10887075" cy="612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3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577-715E-49CC-A26D-C5DA60C7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Virtualization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46EB-8CDF-423F-8590-A84485CE7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ea typeface="+mn-lt"/>
                <a:cs typeface="+mn-lt"/>
              </a:rPr>
              <a:t>Allows creation of different computing environments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  <a:ea typeface="+mn-lt"/>
                <a:cs typeface="+mn-lt"/>
              </a:rPr>
              <a:t>These environments are called virtual because they simulate the interface that is expected by a guest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solidFill>
                  <a:srgbClr val="C00000"/>
                </a:solidFill>
                <a:ea typeface="+mn-lt"/>
                <a:cs typeface="+mn-lt"/>
              </a:rPr>
              <a:t>e.g. Hardware virtualization</a:t>
            </a:r>
            <a:endParaRPr lang="en-US" sz="28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Enables cloud computing solutions to deliver virtual servers on demand, such as Amazon EC2, </a:t>
            </a:r>
            <a:r>
              <a:rPr lang="en-US" dirty="0" err="1">
                <a:ea typeface="+mn-lt"/>
                <a:cs typeface="+mn-lt"/>
              </a:rPr>
              <a:t>RightScale</a:t>
            </a:r>
            <a:r>
              <a:rPr lang="en-US" dirty="0">
                <a:ea typeface="+mn-lt"/>
                <a:cs typeface="+mn-lt"/>
              </a:rPr>
              <a:t>, VMware </a:t>
            </a:r>
            <a:r>
              <a:rPr lang="en-US" dirty="0" err="1">
                <a:ea typeface="+mn-lt"/>
                <a:cs typeface="+mn-lt"/>
              </a:rPr>
              <a:t>vCloud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91B2BE3-FA40-45BB-8123-BB7F073467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129111"/>
            <a:ext cx="5871713" cy="4996744"/>
          </a:xfrm>
        </p:spPr>
      </p:pic>
    </p:spTree>
    <p:extLst>
      <p:ext uri="{BB962C8B-B14F-4D97-AF65-F5344CB8AC3E}">
        <p14:creationId xmlns:p14="http://schemas.microsoft.com/office/powerpoint/2010/main" val="348952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577-715E-49CC-A26D-C5DA60C7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Virtualization (Contd.)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46EB-8CDF-423F-8590-A84485CE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926"/>
            <a:ext cx="10515600" cy="40350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Definition</a:t>
            </a:r>
          </a:p>
          <a:p>
            <a:r>
              <a:rPr lang="en-US" dirty="0">
                <a:ea typeface="+mn-lt"/>
                <a:cs typeface="+mn-lt"/>
              </a:rPr>
              <a:t>Collection of solutions allowing the abstraction of some of the fundamental elements for computing</a:t>
            </a:r>
            <a:endParaRPr lang="en-US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Hardware, runtime environments, storage, and networking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049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DB98E-2745-4875-ACA9-35FF013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Web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C6BB0-7FC8-4948-8D3E-7C9C4EACF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9" y="1782981"/>
            <a:ext cx="4799138" cy="48253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Refers to websites that have user-generated content, ease of use, participatory culture and interoperability for end users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A collection of standards and technologies such as XML, Asynchronous JavaScript and XML (AJAX), Web Services, and others</a:t>
            </a:r>
            <a:endParaRPr lang="en-US" sz="2400" dirty="0">
              <a:cs typeface="Calibri"/>
            </a:endParaRPr>
          </a:p>
          <a:p>
            <a:pPr lvl="1"/>
            <a:r>
              <a:rPr lang="en-US" dirty="0"/>
              <a:t>brings interactivity and flexibility into Web pages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providing enhanced user experience</a:t>
            </a:r>
            <a:endParaRPr lang="en-US" dirty="0">
              <a:cs typeface="Calibri"/>
            </a:endParaRPr>
          </a:p>
          <a:p>
            <a:pPr marL="0"/>
            <a:endParaRPr lang="en-US" sz="2400" dirty="0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B9A6F1E-CA21-494A-9C54-A6C103F78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9415" y="891585"/>
            <a:ext cx="5921324" cy="52964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4731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4DD83-B628-48E1-A08F-6DFB8B8C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32" y="57673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4. Service-oriented computing</a:t>
            </a:r>
          </a:p>
        </p:txBody>
      </p:sp>
      <p:pic>
        <p:nvPicPr>
          <p:cNvPr id="11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29220B4-0B5E-456E-BF63-52D76964D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112" y="1721213"/>
            <a:ext cx="5534881" cy="4798488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A6A6BD-76AD-49E1-9980-17B4CBDB53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56667" t="33476" r="7222" b="38197"/>
          <a:stretch/>
        </p:blipFill>
        <p:spPr>
          <a:xfrm>
            <a:off x="6182505" y="1820996"/>
            <a:ext cx="5828261" cy="44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3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3F3C-F154-42FD-BDAB-07A78FEA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5. </a:t>
            </a:r>
            <a:r>
              <a:rPr lang="en-US" dirty="0">
                <a:ea typeface="+mj-lt"/>
                <a:cs typeface="+mj-lt"/>
              </a:rPr>
              <a:t>Utility-oriented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D11E-94AF-44A4-AAC8-418EC07A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 is a service provisioning model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providing computing as a utility like natural gas, water, power, and telephone connection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computing resources are provided to the customer based on specific demand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Examples of such IT services are </a:t>
            </a:r>
            <a:r>
              <a:rPr lang="en-US" b="1" dirty="0">
                <a:ea typeface="+mn-lt"/>
                <a:cs typeface="+mn-lt"/>
              </a:rPr>
              <a:t>computing power, storage </a:t>
            </a:r>
            <a:r>
              <a:rPr lang="en-US" b="1">
                <a:ea typeface="+mn-lt"/>
                <a:cs typeface="+mn-lt"/>
              </a:rPr>
              <a:t>or applications.</a:t>
            </a:r>
            <a:endParaRPr lang="en-US" b="1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649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Basic services</a:t>
            </a:r>
            <a:br>
              <a:rPr lang="en-US" dirty="0"/>
            </a:b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Water</a:t>
            </a:r>
          </a:p>
          <a:p>
            <a:pPr eaLnBrk="1" hangingPunct="1"/>
            <a:r>
              <a:rPr lang="en-US" altLang="en-US"/>
              <a:t>Electricity</a:t>
            </a:r>
          </a:p>
          <a:p>
            <a:pPr eaLnBrk="1" hangingPunct="1"/>
            <a:r>
              <a:rPr lang="en-US" altLang="en-US"/>
              <a:t>Telephony </a:t>
            </a:r>
          </a:p>
        </p:txBody>
      </p:sp>
    </p:spTree>
    <p:extLst>
      <p:ext uri="{BB962C8B-B14F-4D97-AF65-F5344CB8AC3E}">
        <p14:creationId xmlns:p14="http://schemas.microsoft.com/office/powerpoint/2010/main" val="2667305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175189" y="488816"/>
            <a:ext cx="6266139" cy="3726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Cambria" panose="02040503050406030204" pitchFamily="18" charset="0"/>
                <a:ea typeface="Cambria" panose="02040503050406030204" pitchFamily="18" charset="0"/>
              </a:rPr>
              <a:t>Cloud Computing SERVICE Reference Model</a:t>
            </a:r>
            <a:endParaRPr lang="en-GB" kern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0642" y="1143000"/>
            <a:ext cx="8650717" cy="4975270"/>
            <a:chOff x="300789" y="1419726"/>
            <a:chExt cx="8650717" cy="4975270"/>
          </a:xfrm>
        </p:grpSpPr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264418" y="5864405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00789" y="1419726"/>
              <a:ext cx="8650717" cy="4975270"/>
              <a:chOff x="300789" y="1419726"/>
              <a:chExt cx="8650717" cy="497527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00789" y="1419726"/>
                <a:ext cx="8650717" cy="4975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4" name="Picture 9" descr="C:\Documents and Settings\Administrator\Local Settings\Temporary Internet Files\Content.IE5\AD85KTOH\MC900434888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3280" y="4660927"/>
                <a:ext cx="745814" cy="745814"/>
              </a:xfrm>
              <a:prstGeom prst="rect">
                <a:avLst/>
              </a:prstGeom>
              <a:noFill/>
            </p:spPr>
          </p:pic>
          <p:pic>
            <p:nvPicPr>
              <p:cNvPr id="45" name="Picture 10" descr="C:\Documents and Settings\Administrator\Local Settings\Temporary Internet Files\Content.IE5\S5CT05S7\MC90043395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97042" y="3872545"/>
                <a:ext cx="733926" cy="741686"/>
              </a:xfrm>
              <a:prstGeom prst="rect">
                <a:avLst/>
              </a:prstGeom>
              <a:noFill/>
            </p:spPr>
          </p:pic>
          <p:pic>
            <p:nvPicPr>
              <p:cNvPr id="46" name="Picture 11" descr="C:\Documents and Settings\Administrator\Local Settings\Temporary Internet Files\Content.IE5\AD85KTOH\MC900432624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44353" y="3076659"/>
                <a:ext cx="750522" cy="749585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397643" y="3456895"/>
              <a:ext cx="6311037" cy="1331685"/>
              <a:chOff x="1435083" y="3336575"/>
              <a:chExt cx="6311037" cy="1331685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1507629" y="3447032"/>
                <a:ext cx="6238491" cy="1221228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Runtime Environment for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Development and Data Processing Platforms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Examples: Windows Azure,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Hadoop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Google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AppEngine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Aneka</a:t>
                </a: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1719150" y="3336575"/>
                <a:ext cx="2161517" cy="30485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Platform as a Service</a:t>
                </a:r>
              </a:p>
            </p:txBody>
          </p:sp>
          <p:sp>
            <p:nvSpPr>
              <p:cNvPr id="40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435083" y="3977190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1" name="Picture 2" descr="C:\Documents and Settings\Administrator\Local Settings\Temporary Internet Files\Content.IE5\TNYO33JE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67996" y="3814155"/>
                <a:ext cx="625499" cy="625499"/>
              </a:xfrm>
              <a:prstGeom prst="rect">
                <a:avLst/>
              </a:prstGeom>
              <a:noFill/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618" y="3974881"/>
                <a:ext cx="512950" cy="512950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2506867" y="4928806"/>
              <a:ext cx="6238491" cy="1340066"/>
              <a:chOff x="1544307" y="4808486"/>
              <a:chExt cx="6238491" cy="1340066"/>
            </a:xfrm>
          </p:grpSpPr>
          <p:sp>
            <p:nvSpPr>
              <p:cNvPr id="27" name="Text Box 5"/>
              <p:cNvSpPr txBox="1">
                <a:spLocks noChangeArrowheads="1"/>
              </p:cNvSpPr>
              <p:nvPr/>
            </p:nvSpPr>
            <p:spPr bwMode="auto">
              <a:xfrm>
                <a:off x="1544307" y="4947310"/>
                <a:ext cx="6238491" cy="1107380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Ins="274320" rtlCol="0" anchor="t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Virtualized Servers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Storage and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Examples: Amazon EC2, S3,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Rightscale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vCloud</a:t>
                </a:r>
                <a:endParaRPr lang="en-US" sz="1400" i="1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S3: Amazon Simple Storage Service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endParaRPr lang="en-US" sz="1400" i="1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629527" y="5535764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2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1731440" y="5207428"/>
                <a:ext cx="469793" cy="909592"/>
              </a:xfrm>
              <a:prstGeom prst="rect">
                <a:avLst/>
              </a:prstGeom>
              <a:noFill/>
            </p:spPr>
          </p:pic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009968" y="5281002"/>
                <a:ext cx="448079" cy="867550"/>
              </a:xfrm>
              <a:prstGeom prst="rect">
                <a:avLst/>
              </a:prstGeom>
              <a:noFill/>
            </p:spPr>
          </p:pic>
          <p:pic>
            <p:nvPicPr>
              <p:cNvPr id="31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32294" y="5597239"/>
                <a:ext cx="414938" cy="442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458799" y="541229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42860" y="5259412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1677113" y="4808486"/>
                <a:ext cx="2197038" cy="30493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Infrastructure as a Service</a:t>
                </a:r>
                <a:endParaRPr lang="en-US" sz="11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5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2693179" y="5695755"/>
                <a:ext cx="870116" cy="42198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8626">
                <a:off x="2571922" y="5563253"/>
                <a:ext cx="663679" cy="477583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665" y="5555000"/>
                <a:ext cx="454303" cy="45430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2136018" y="1580459"/>
              <a:ext cx="6574188" cy="1738309"/>
              <a:chOff x="1161426" y="1460139"/>
              <a:chExt cx="6574188" cy="1738309"/>
            </a:xfrm>
          </p:grpSpPr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1497123" y="1600196"/>
                <a:ext cx="6238491" cy="1598252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End user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Scientific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Office automation, Photo editing,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CRM, and Social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Examples: Google Documents,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Facebook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Flickr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Salesforce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  <p:sp>
            <p:nvSpPr>
              <p:cNvPr id="22" name="Text Box 5"/>
              <p:cNvSpPr txBox="1">
                <a:spLocks noChangeArrowheads="1"/>
              </p:cNvSpPr>
              <p:nvPr/>
            </p:nvSpPr>
            <p:spPr bwMode="auto">
              <a:xfrm>
                <a:off x="1729655" y="1460139"/>
                <a:ext cx="2151012" cy="30850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Software as a Service</a:t>
                </a:r>
              </a:p>
            </p:txBody>
          </p:sp>
          <p:sp>
            <p:nvSpPr>
              <p:cNvPr id="23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161426" y="2260309"/>
                <a:ext cx="2222503" cy="82353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24" name="Picture 23" descr="flickr_256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75881" y="2029318"/>
                <a:ext cx="810126" cy="810126"/>
              </a:xfrm>
              <a:prstGeom prst="rect">
                <a:avLst/>
              </a:prstGeom>
            </p:spPr>
          </p:pic>
          <p:pic>
            <p:nvPicPr>
              <p:cNvPr id="25" name="Picture 24" descr="Facebook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4850" y="1958739"/>
                <a:ext cx="483664" cy="483664"/>
              </a:xfrm>
              <a:prstGeom prst="rect">
                <a:avLst/>
              </a:prstGeom>
            </p:spPr>
          </p:pic>
          <p:pic>
            <p:nvPicPr>
              <p:cNvPr id="26" name="Picture 25" descr="Google_Docs_logo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1073591">
                <a:off x="1840837" y="2611847"/>
                <a:ext cx="1373913" cy="299792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/>
            <p:cNvCxnSpPr/>
            <p:nvPr/>
          </p:nvCxnSpPr>
          <p:spPr>
            <a:xfrm flipV="1">
              <a:off x="1828798" y="1985214"/>
              <a:ext cx="12031" cy="38380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1306768872_browser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578" y="5466347"/>
              <a:ext cx="886326" cy="886326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 rot="10800000" flipV="1">
              <a:off x="1416523" y="3354619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Left-Right Arrow 14"/>
            <p:cNvSpPr/>
            <p:nvPr/>
          </p:nvSpPr>
          <p:spPr>
            <a:xfrm rot="10800000" flipV="1">
              <a:off x="1424544" y="4553788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444509" y="3841275"/>
              <a:ext cx="703818" cy="594625"/>
              <a:chOff x="289479" y="343838"/>
              <a:chExt cx="703818" cy="594625"/>
            </a:xfrm>
          </p:grpSpPr>
          <p:pic>
            <p:nvPicPr>
              <p:cNvPr id="19" name="Picture 5" descr="C:\Documents and Settings\Administrator\Local Settings\Temporary Internet Files\Content.IE5\S5CT05S7\MC900431631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289479" y="343838"/>
                <a:ext cx="594625" cy="594625"/>
              </a:xfrm>
              <a:prstGeom prst="rect">
                <a:avLst/>
              </a:prstGeom>
              <a:noFill/>
            </p:spPr>
          </p:pic>
          <p:pic>
            <p:nvPicPr>
              <p:cNvPr id="20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20378132">
                <a:off x="649979" y="372350"/>
                <a:ext cx="343318" cy="44132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1354228" y="1600024"/>
              <a:ext cx="979900" cy="5536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Web 3.0 Interfaces</a:t>
              </a:r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17602" y="5788207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253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1"/>
            <a:ext cx="5230860" cy="613904"/>
          </a:xfrm>
        </p:spPr>
        <p:txBody>
          <a:bodyPr/>
          <a:lstStyle/>
          <a:p>
            <a:r>
              <a:rPr lang="en-US" sz="4000" b="1" dirty="0"/>
              <a:t>Vendors of SPI Model</a:t>
            </a:r>
            <a:endParaRPr lang="en-GB" sz="4000" b="1" dirty="0"/>
          </a:p>
        </p:txBody>
      </p:sp>
      <p:pic>
        <p:nvPicPr>
          <p:cNvPr id="2050" name="Picture 2" descr="Image result for vendors of Saas paas and ia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20" y="1219201"/>
            <a:ext cx="4957763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ypes of cloud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33" y="1219201"/>
            <a:ext cx="3407569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483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CAC7A5-2D48-4F62-B996-0DFD13E2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36" t="40244" r="26310" b="22629"/>
          <a:stretch/>
        </p:blipFill>
        <p:spPr>
          <a:xfrm>
            <a:off x="1178348" y="1447800"/>
            <a:ext cx="9835303" cy="4391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72A50-4DA2-4567-85C7-076EAC33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Basic Structure of Cloud Computing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14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ypes of clouds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5" y="457200"/>
            <a:ext cx="7122319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90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8816"/>
            <a:ext cx="10896599" cy="372603"/>
          </a:xfrm>
        </p:spPr>
        <p:txBody>
          <a:bodyPr/>
          <a:lstStyle/>
          <a:p>
            <a:r>
              <a:rPr lang="en-US" dirty="0"/>
              <a:t>Concept of a “Service” in Cloud Computing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066800"/>
            <a:ext cx="7886700" cy="4724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the Cloud scenario, the provider Organization (Microsoft, Oracle, Amazon, Google) offers the following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commodities as services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Infrastructure (Hardware) -&gt; Storage, Servers, Networking components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Platform to run applications -&gt; Runtimes (JRE, CLR), Operating Systems (Windows, Linux), Databases (MySQL, Oracle) 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Applications -&gt; Gmail, Facebook, CRM, etc.</a:t>
            </a:r>
          </a:p>
          <a:p>
            <a:pPr marL="0" indent="0" algn="just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All these services are offered through Web APIs (Application Programming Interfaces)</a:t>
            </a:r>
          </a:p>
          <a:p>
            <a:pPr marL="0" indent="0" algn="just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Ex: Office 365 suite of applications, Google Drive suite of applications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29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3701"/>
            <a:ext cx="11049000" cy="372603"/>
          </a:xfrm>
        </p:spPr>
        <p:txBody>
          <a:bodyPr/>
          <a:lstStyle/>
          <a:p>
            <a:r>
              <a:rPr lang="en-US" dirty="0"/>
              <a:t>Types of Services available in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43001"/>
            <a:ext cx="7848600" cy="5859809"/>
          </a:xfrm>
        </p:spPr>
        <p:txBody>
          <a:bodyPr/>
          <a:lstStyle/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IaaS --- Infrastructure as a Service --- server, memory, CPU processor, storage space, network components, disk space, hard disk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PaaS---Platform as a Service --- Provides run time environment for developers – visual studio, IDE, WORD , OPERATING SYSTEM, VMWARE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SaaS – Software as a Service- ALL TYPE OF APPLICATION – FACEBOOK, GMAIL. Google drive, google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document,etc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Stack of cloud computing --- arrangement of services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SaaS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PaaS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IaaS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75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1"/>
            <a:ext cx="10744200" cy="372603"/>
          </a:xfrm>
        </p:spPr>
        <p:txBody>
          <a:bodyPr/>
          <a:lstStyle/>
          <a:p>
            <a:r>
              <a:rPr lang="en-US" dirty="0"/>
              <a:t>IaaS- 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1"/>
            <a:ext cx="10820400" cy="403859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Advantages of IaaS: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</a:t>
            </a:r>
            <a:r>
              <a:rPr lang="en-US" b="0" i="0" dirty="0">
                <a:solidFill>
                  <a:srgbClr val="202124"/>
                </a:solidFill>
                <a:effectLst/>
                <a:latin typeface="Bahnschrift SemiLight" panose="020B0502040204020203" pitchFamily="34" charset="0"/>
              </a:rPr>
              <a:t>Cost Saving, On-demand scalability, Have the 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</a:t>
            </a:r>
            <a:r>
              <a:rPr lang="en-US" b="0" i="0" dirty="0">
                <a:solidFill>
                  <a:srgbClr val="202124"/>
                </a:solidFill>
                <a:effectLst/>
                <a:latin typeface="Bahnschrift SemiLight" panose="020B0502040204020203" pitchFamily="34" charset="0"/>
              </a:rPr>
              <a:t>Flexibility You Need, Focus on business growth,</a:t>
            </a:r>
          </a:p>
          <a:p>
            <a:pPr marL="0" indent="0"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Bahnschrift SemiLight" panose="020B0502040204020203" pitchFamily="34" charset="0"/>
              </a:rPr>
              <a:t>  It can also run when the server goes down.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Disadvantages of IaaS: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202124"/>
                </a:solidFill>
                <a:latin typeface="arial" panose="020B0604020202020204" pitchFamily="34" charset="0"/>
              </a:rPr>
              <a:t>  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Security, Lack of flexibility, Technical problems, Over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Dependency, Upgrade &amp; Maintenance.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4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1"/>
            <a:ext cx="7620000" cy="372603"/>
          </a:xfrm>
        </p:spPr>
        <p:txBody>
          <a:bodyPr/>
          <a:lstStyle/>
          <a:p>
            <a:r>
              <a:rPr lang="en-US" dirty="0"/>
              <a:t>PaaS-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1"/>
            <a:ext cx="10744200" cy="4191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Advantages of PaaS: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</a:t>
            </a: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Time Savings: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No need to spend time setting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up/maintaining the core stack.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</a:t>
            </a: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Speed to Market: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Speed up the creation of apps.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</a:t>
            </a: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Increase Security: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PaaS providers invest heavily in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   security technology and expertise.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74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1"/>
            <a:ext cx="7543800" cy="372603"/>
          </a:xfrm>
        </p:spPr>
        <p:txBody>
          <a:bodyPr/>
          <a:lstStyle/>
          <a:p>
            <a:r>
              <a:rPr lang="en-US" dirty="0"/>
              <a:t>PaaS-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11430000" cy="407250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Disadvantages of PaaS: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Security: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All the data of applications are stored inside the provider's cloud database.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Control: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Users lack some control over a PaaS solution.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Reliability: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PaaS solutions often face reliability concerns.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Compatibility: </a:t>
            </a:r>
            <a:r>
              <a:rPr lang="en-US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Not all the components are cloud-enabled.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2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1"/>
            <a:ext cx="5623143" cy="372603"/>
          </a:xfrm>
        </p:spPr>
        <p:txBody>
          <a:bodyPr/>
          <a:lstStyle/>
          <a:p>
            <a:r>
              <a:rPr lang="en-US" dirty="0"/>
              <a:t>SaaS-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443" y="914400"/>
            <a:ext cx="11506200" cy="3886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202124"/>
                </a:solidFill>
                <a:latin typeface="arial" panose="020B0604020202020204" pitchFamily="34" charset="0"/>
              </a:rPr>
              <a:t>A</a:t>
            </a:r>
            <a:r>
              <a:rPr lang="en-US" sz="240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dvantages of SaaS: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Operational Management: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No installation, equipment updates or traditional licensing management.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Cost-Effective: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There are no upfront hardware costs and flexible payment methods such as pay-as-you-go models.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Scalability: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Easily scale a solution to accommodate changing needs. </a:t>
            </a: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Data Storage: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Data is routinely saved in the cloud.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12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1) Water   </a:t>
            </a:r>
          </a:p>
        </p:txBody>
      </p:sp>
      <p:sp>
        <p:nvSpPr>
          <p:cNvPr id="15363" name="Text Placeholder 10"/>
          <p:cNvSpPr>
            <a:spLocks noGrp="1"/>
          </p:cNvSpPr>
          <p:nvPr>
            <p:ph type="body" idx="1"/>
          </p:nvPr>
        </p:nvSpPr>
        <p:spPr>
          <a:xfrm>
            <a:off x="609600" y="1855788"/>
            <a:ext cx="5386917" cy="658812"/>
          </a:xfrm>
        </p:spPr>
        <p:txBody>
          <a:bodyPr/>
          <a:lstStyle/>
          <a:p>
            <a:pPr eaLnBrk="1" hangingPunct="1"/>
            <a:r>
              <a:rPr lang="en-US" altLang="en-US"/>
              <a:t>User </a:t>
            </a:r>
          </a:p>
        </p:txBody>
      </p:sp>
      <p:sp>
        <p:nvSpPr>
          <p:cNvPr id="15364" name="Text Placeholder 11"/>
          <p:cNvSpPr>
            <a:spLocks noGrp="1"/>
          </p:cNvSpPr>
          <p:nvPr>
            <p:ph type="body" sz="half" idx="3"/>
          </p:nvPr>
        </p:nvSpPr>
        <p:spPr>
          <a:xfrm>
            <a:off x="6400800" y="873284"/>
            <a:ext cx="5389033" cy="654050"/>
          </a:xfrm>
        </p:spPr>
        <p:txBody>
          <a:bodyPr/>
          <a:lstStyle/>
          <a:p>
            <a:pPr eaLnBrk="1" hangingPunct="1"/>
            <a:r>
              <a:rPr lang="en-US" altLang="en-US" dirty="0"/>
              <a:t>Provider </a:t>
            </a:r>
          </a:p>
        </p:txBody>
      </p:sp>
      <p:pic>
        <p:nvPicPr>
          <p:cNvPr id="15365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8400" y="1914571"/>
            <a:ext cx="4718051" cy="3200400"/>
          </a:xfrm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2057400"/>
            <a:ext cx="466936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355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1"/>
            <a:ext cx="6858000" cy="372603"/>
          </a:xfrm>
        </p:spPr>
        <p:txBody>
          <a:bodyPr/>
          <a:lstStyle/>
          <a:p>
            <a:r>
              <a:rPr lang="en-US" dirty="0"/>
              <a:t>SaaS-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11277600" cy="4572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Disadvantages of SaaS: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Loss of Control: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The vendor manages everything, making you dependent upon the vendor's capabilities.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Limited Customization: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Most SaaS applications offer little in the way of customization from the vendor.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u="sng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Slower Speed: </a:t>
            </a:r>
            <a:r>
              <a:rPr lang="en-US" sz="2400" b="0" dirty="0">
                <a:solidFill>
                  <a:srgbClr val="202124"/>
                </a:solidFill>
                <a:latin typeface="Bahnschrift SemiLight" panose="020B0502040204020203" pitchFamily="34" charset="0"/>
              </a:rPr>
              <a:t>SaaS solutions can have more latency than client/server apps.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657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D74-01B4-4050-BAED-49604C32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Cloud Deployment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C989-C698-4CCF-86D2-38C3A789E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1.Public clouds - most common model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IT infrastructure  is established by a third-party service provider that makes it available to any consumer on a subscription basis </a:t>
            </a:r>
          </a:p>
          <a:p>
            <a:pPr lvl="1"/>
            <a:r>
              <a:rPr lang="en-US" dirty="0">
                <a:ea typeface="+mn-lt"/>
                <a:cs typeface="+mn-lt"/>
              </a:rPr>
              <a:t>Advantage:  allow users to quickly leverage compute, storage, and application services</a:t>
            </a:r>
          </a:p>
          <a:p>
            <a:pPr lvl="1"/>
            <a:r>
              <a:rPr lang="en-US" dirty="0">
                <a:ea typeface="+mn-lt"/>
                <a:cs typeface="+mn-lt"/>
              </a:rPr>
              <a:t>Users’ data and applications are deployed on cloud datacenters </a:t>
            </a:r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on the vendor’s premises</a:t>
            </a:r>
            <a:endParaRPr lang="en-US" dirty="0">
              <a:solidFill>
                <a:srgbClr val="C00000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Private clouds - Large organizations that own massive computing</a:t>
            </a:r>
          </a:p>
          <a:p>
            <a:pPr lvl="1"/>
            <a:r>
              <a:rPr lang="en-US" dirty="0">
                <a:ea typeface="+mn-lt"/>
                <a:cs typeface="+mn-lt"/>
              </a:rPr>
              <a:t>Infrastructures can still benefit from cloud computing by replicating the cloud IT service delivery model</a:t>
            </a:r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 in-house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774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D74-01B4-4050-BAED-49604C32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Cloud Deployment Models –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C989-C698-4CCF-86D2-38C3A789E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568"/>
            <a:ext cx="10515600" cy="3934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3. Hybrid Clouds</a:t>
            </a:r>
          </a:p>
          <a:p>
            <a:pPr lvl="1"/>
            <a:r>
              <a:rPr lang="en-US" dirty="0">
                <a:ea typeface="+mn-lt"/>
                <a:cs typeface="+mn-lt"/>
              </a:rPr>
              <a:t>Whenever private cloud resources are unable to meet users’ quality-of-service requirements, hybrid computing systems, </a:t>
            </a:r>
            <a:r>
              <a:rPr lang="en-US" dirty="0">
                <a:solidFill>
                  <a:srgbClr val="C00000"/>
                </a:solidFill>
                <a:ea typeface="+mn-lt"/>
                <a:cs typeface="+mn-lt"/>
              </a:rPr>
              <a:t>partially composed of public cloud resources and privately owned infrastructures</a:t>
            </a:r>
            <a:r>
              <a:rPr lang="en-US" dirty="0">
                <a:ea typeface="+mn-lt"/>
                <a:cs typeface="+mn-lt"/>
              </a:rPr>
              <a:t>, are created to serve the organization’s needs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476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F3EE68-3E45-4C95-AD74-4709C29AD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1" t="28869" r="18459" b="27679"/>
          <a:stretch/>
        </p:blipFill>
        <p:spPr>
          <a:xfrm>
            <a:off x="842515" y="1478910"/>
            <a:ext cx="10436769" cy="517131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6D4950-8F82-490E-8A16-087C19C2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1298" cy="76484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Major deployment models for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1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EA8D-A2E6-47DE-9ADA-21D32058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Characteristics and benefits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61C0-673A-4F7D-9DF0-0350ABB4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 No up-front commitments </a:t>
            </a:r>
          </a:p>
          <a:p>
            <a:r>
              <a:rPr lang="en-US" dirty="0">
                <a:ea typeface="+mn-lt"/>
                <a:cs typeface="+mn-lt"/>
              </a:rPr>
              <a:t> On-demand access </a:t>
            </a:r>
          </a:p>
          <a:p>
            <a:r>
              <a:rPr lang="en-US" dirty="0">
                <a:ea typeface="+mn-lt"/>
                <a:cs typeface="+mn-lt"/>
              </a:rPr>
              <a:t> Nice pricing </a:t>
            </a:r>
          </a:p>
          <a:p>
            <a:r>
              <a:rPr lang="en-US" dirty="0">
                <a:ea typeface="+mn-lt"/>
                <a:cs typeface="+mn-lt"/>
              </a:rPr>
              <a:t> Simplified application acceleration and scalability </a:t>
            </a:r>
          </a:p>
          <a:p>
            <a:r>
              <a:rPr lang="en-US" dirty="0">
                <a:ea typeface="+mn-lt"/>
                <a:cs typeface="+mn-lt"/>
              </a:rPr>
              <a:t> Efficient resource allocation </a:t>
            </a:r>
          </a:p>
          <a:p>
            <a:r>
              <a:rPr lang="en-US" dirty="0">
                <a:ea typeface="+mn-lt"/>
                <a:cs typeface="+mn-lt"/>
              </a:rPr>
              <a:t> Energy efficiency </a:t>
            </a:r>
          </a:p>
          <a:p>
            <a:r>
              <a:rPr lang="en-US" dirty="0">
                <a:ea typeface="+mn-lt"/>
                <a:cs typeface="+mn-lt"/>
              </a:rPr>
              <a:t> Seamless creation and use of third-party services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705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94BD-CC87-4D4C-A4BB-4693193C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Cloud computing -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7BA0-E513-473E-B677-20F725D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Technical</a:t>
            </a:r>
          </a:p>
          <a:p>
            <a:r>
              <a:rPr lang="en-US" dirty="0">
                <a:cs typeface="Calibri"/>
              </a:rPr>
              <a:t>Security</a:t>
            </a:r>
          </a:p>
          <a:p>
            <a:r>
              <a:rPr lang="en-US" dirty="0">
                <a:cs typeface="Calibri"/>
              </a:rPr>
              <a:t>Legal</a:t>
            </a:r>
          </a:p>
        </p:txBody>
      </p:sp>
    </p:spTree>
    <p:extLst>
      <p:ext uri="{BB962C8B-B14F-4D97-AF65-F5344CB8AC3E}">
        <p14:creationId xmlns:p14="http://schemas.microsoft.com/office/powerpoint/2010/main" val="494884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Building Cloud Environments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44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9DA78-91F7-4E12-AE85-032387E5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400">
                <a:cs typeface="Calibri Light"/>
              </a:rPr>
              <a:t>Overview</a:t>
            </a:r>
            <a:endParaRPr lang="en-US" sz="7400"/>
          </a:p>
        </p:txBody>
      </p:sp>
      <p:cxnSp>
        <p:nvCxnSpPr>
          <p:cNvPr id="3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45130DB7-930C-70D2-4D0E-66AF0FBA97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721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2F0F5-D487-4D6B-A39D-BD53458F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development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63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84E6-3B1E-4B99-BC37-9F6684B1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sort of applications benefit from cloud?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E33B6-61E1-452E-AB88-4D7887F7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662"/>
            <a:ext cx="10515600" cy="41213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Dynamically scale on demand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Classes of applications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Web applications</a:t>
            </a:r>
            <a:endParaRPr lang="en-US"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Performance depends on workload generated by varying user demand</a:t>
            </a:r>
          </a:p>
          <a:p>
            <a:pPr lvl="2"/>
            <a:r>
              <a:rPr lang="en-US">
                <a:cs typeface="Calibri"/>
              </a:rPr>
              <a:t>Rich, complex and interactive</a:t>
            </a:r>
          </a:p>
          <a:p>
            <a:pPr lvl="2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28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/>
              <a:t>2) Electricity</a:t>
            </a:r>
          </a:p>
        </p:txBody>
      </p:sp>
      <p:sp>
        <p:nvSpPr>
          <p:cNvPr id="16387" name="Text Placeholder 8"/>
          <p:cNvSpPr>
            <a:spLocks noGrp="1"/>
          </p:cNvSpPr>
          <p:nvPr>
            <p:ph type="body" idx="1"/>
          </p:nvPr>
        </p:nvSpPr>
        <p:spPr>
          <a:xfrm>
            <a:off x="609600" y="1855788"/>
            <a:ext cx="5386917" cy="658812"/>
          </a:xfrm>
        </p:spPr>
        <p:txBody>
          <a:bodyPr/>
          <a:lstStyle/>
          <a:p>
            <a:pPr eaLnBrk="1" hangingPunct="1"/>
            <a:r>
              <a:rPr lang="en-US" altLang="en-US"/>
              <a:t>User </a:t>
            </a:r>
          </a:p>
        </p:txBody>
      </p:sp>
      <p:sp>
        <p:nvSpPr>
          <p:cNvPr id="16388" name="Text Placeholder 9"/>
          <p:cNvSpPr>
            <a:spLocks noGrp="1"/>
          </p:cNvSpPr>
          <p:nvPr>
            <p:ph type="body" sz="half" idx="3"/>
          </p:nvPr>
        </p:nvSpPr>
        <p:spPr>
          <a:xfrm>
            <a:off x="6122126" y="870744"/>
            <a:ext cx="5389033" cy="654050"/>
          </a:xfrm>
        </p:spPr>
        <p:txBody>
          <a:bodyPr/>
          <a:lstStyle/>
          <a:p>
            <a:pPr eaLnBrk="1" hangingPunct="1"/>
            <a:r>
              <a:rPr lang="en-US" altLang="en-US" dirty="0"/>
              <a:t>Provider </a:t>
            </a:r>
          </a:p>
        </p:txBody>
      </p:sp>
      <p:pic>
        <p:nvPicPr>
          <p:cNvPr id="16389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1" y="1752600"/>
            <a:ext cx="4544484" cy="2895600"/>
          </a:xfrm>
        </p:spPr>
      </p:pic>
      <p:pic>
        <p:nvPicPr>
          <p:cNvPr id="16390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1792288"/>
            <a:ext cx="4876800" cy="2779712"/>
          </a:xfrm>
        </p:spPr>
      </p:pic>
    </p:spTree>
    <p:extLst>
      <p:ext uri="{BB962C8B-B14F-4D97-AF65-F5344CB8AC3E}">
        <p14:creationId xmlns:p14="http://schemas.microsoft.com/office/powerpoint/2010/main" val="79148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84E6-3B1E-4B99-BC37-9F6684B1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sort of applications benefit from cloud?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E33B6-61E1-452E-AB88-4D7887F7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284"/>
            <a:ext cx="10515600" cy="4135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>
                <a:ea typeface="+mn-lt"/>
                <a:cs typeface="+mn-lt"/>
              </a:rPr>
              <a:t>2. Resource-intensive applications</a:t>
            </a:r>
            <a:endParaRPr lang="en-US"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Data-intensive or compute-intensive applications</a:t>
            </a:r>
          </a:p>
          <a:p>
            <a:pPr lvl="2"/>
            <a:r>
              <a:rPr lang="en-US">
                <a:ea typeface="+mn-lt"/>
                <a:cs typeface="+mn-lt"/>
              </a:rPr>
              <a:t>Resources are required to complete execution in a reasonable timeframe</a:t>
            </a:r>
            <a:endParaRPr lang="en-US">
              <a:cs typeface="Calibri"/>
            </a:endParaRPr>
          </a:p>
          <a:p>
            <a:pPr lvl="2"/>
            <a:r>
              <a:rPr lang="en-US">
                <a:cs typeface="Calibri"/>
              </a:rPr>
              <a:t>But not required for a long duration</a:t>
            </a:r>
          </a:p>
          <a:p>
            <a:pPr lvl="2"/>
            <a:r>
              <a:rPr lang="en-US">
                <a:cs typeface="Calibri"/>
              </a:rPr>
              <a:t>Not interactive, only batch processing</a:t>
            </a:r>
          </a:p>
          <a:p>
            <a:pPr lvl="3"/>
            <a:r>
              <a:rPr lang="en-US">
                <a:cs typeface="Calibri"/>
              </a:rPr>
              <a:t>e.g. scientific applications</a:t>
            </a:r>
          </a:p>
          <a:p>
            <a:pPr lvl="2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193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2035-631B-4984-8971-652184FE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On-demand and dynamic scaling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14349-3C24-49B7-835B-7FF928EA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How?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     (a) providing methods for renting compute power, storage, and networking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    (b) offering runtime environments designed for scalability and dynamic sizing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     (c) providing application services that mimic the behavior of desktop applications but that are completely hosted and managed on the provider side</a:t>
            </a:r>
          </a:p>
          <a:p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Service orientation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        allows a simple and seamless integration into existing systems</a:t>
            </a:r>
          </a:p>
          <a:p>
            <a:r>
              <a:rPr lang="en-US" dirty="0">
                <a:ea typeface="+mn-lt"/>
                <a:cs typeface="+mn-lt"/>
              </a:rPr>
              <a:t>Developers access such services via simple Web interfaces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09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2F0F5-D487-4D6B-A39D-BD53458F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endParaRPr lang="en-US" sz="6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6100">
                <a:ea typeface="+mj-lt"/>
                <a:cs typeface="+mj-lt"/>
              </a:rPr>
              <a:t>Infrastructure and system</a:t>
            </a:r>
            <a:r>
              <a:rPr lang="en-US" sz="6100" kern="1200">
                <a:ea typeface="+mj-lt"/>
                <a:cs typeface="+mj-lt"/>
              </a:rPr>
              <a:t> </a:t>
            </a:r>
            <a:r>
              <a:rPr lang="en-US" sz="6100">
                <a:ea typeface="+mj-lt"/>
                <a:cs typeface="+mj-lt"/>
              </a:rPr>
              <a:t>Development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98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6DCD4-41F4-4C8D-9528-C396272F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 fontScale="90000"/>
          </a:bodyPr>
          <a:lstStyle/>
          <a:p>
            <a:r>
              <a:rPr lang="en-US" sz="4000">
                <a:ea typeface="+mj-lt"/>
                <a:cs typeface="+mj-lt"/>
              </a:rPr>
              <a:t>Core technologies enabling the provisioning of cloud services </a:t>
            </a:r>
            <a:endParaRPr 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211D64-8648-6D6A-B1FE-2DC72C4166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2295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09C66-9EDB-4DB9-8F04-2510D148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Distributed Systems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A9FCD-A199-4B3D-B0E9-6340DA3D8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Extreme dynamism of cloud systems</a:t>
            </a:r>
          </a:p>
          <a:p>
            <a:r>
              <a:rPr lang="en-US" sz="2400">
                <a:ea typeface="+mn-lt"/>
                <a:cs typeface="+mn-lt"/>
              </a:rPr>
              <a:t>New nodes and services are provisioned on demand</a:t>
            </a:r>
          </a:p>
          <a:p>
            <a:r>
              <a:rPr lang="en-US" sz="2400">
                <a:ea typeface="+mn-lt"/>
                <a:cs typeface="+mn-lt"/>
              </a:rPr>
              <a:t>Infrastructure-as-a-Service solutions </a:t>
            </a:r>
          </a:p>
          <a:p>
            <a:r>
              <a:rPr lang="en-US" sz="2400">
                <a:ea typeface="+mn-lt"/>
                <a:cs typeface="+mn-lt"/>
              </a:rPr>
              <a:t>Provide the capabilities to add and remove resources</a:t>
            </a:r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Platform-as-a-Service solutions </a:t>
            </a:r>
          </a:p>
          <a:p>
            <a:pPr lvl="1" indent="-457200"/>
            <a:r>
              <a:rPr lang="en-US">
                <a:ea typeface="+mn-lt"/>
                <a:cs typeface="+mn-lt"/>
              </a:rPr>
              <a:t>embed into their core offering algorithms and rules that control the provisioning process and the lease of resources</a:t>
            </a:r>
          </a:p>
          <a:p>
            <a:pPr>
              <a:buFont typeface="Arial"/>
            </a:pPr>
            <a:r>
              <a:rPr lang="en-US" sz="2400">
                <a:cs typeface="Calibri"/>
              </a:rPr>
              <a:t>Integration between cloud resources and existing system deployment ???</a:t>
            </a:r>
            <a:endParaRPr lang="en-US" sz="2400">
              <a:ea typeface="+mn-lt"/>
              <a:cs typeface="+mn-lt"/>
            </a:endParaRPr>
          </a:p>
          <a:p>
            <a:pPr marL="228600" lvl="1" indent="0">
              <a:buNone/>
            </a:pP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3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72AF6-2CD4-465E-A3F9-F08D8F07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Web 2.0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3B8F-8F15-4D8A-B2A8-0CF9634D0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Constitute the interface through which cloud computing services are delivered, managed, and provisioned</a:t>
            </a:r>
            <a:endParaRPr lang="en-US" sz="2400"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Service orientation is the underlying paradigm</a:t>
            </a:r>
            <a:endParaRPr lang="en-US"/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Cloud - </a:t>
            </a:r>
            <a:r>
              <a:rPr lang="en-US" sz="2400" err="1">
                <a:ea typeface="+mn-lt"/>
                <a:cs typeface="+mn-lt"/>
              </a:rPr>
              <a:t>XaaS</a:t>
            </a:r>
            <a:r>
              <a:rPr lang="en-US" sz="2400">
                <a:ea typeface="+mn-lt"/>
                <a:cs typeface="+mn-lt"/>
              </a:rPr>
              <a:t>—Everything-as-a-Service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1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CFF9E-6A2E-486B-8447-AC85D569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Virtualization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7FE7-8FE8-438A-BCD1-75DCA7560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Core feature of the infrastructure used by cloud providers</a:t>
            </a:r>
            <a:endParaRPr lang="en-US" sz="2400"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Virtualization concept is &gt; 40 years old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 but cloud computing introduces new challenges, especially in the management of virtual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4096672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2F0F5-D487-4D6B-A39D-BD53458F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endParaRPr lang="en-US" sz="6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6100">
                <a:ea typeface="+mj-lt"/>
                <a:cs typeface="+mj-lt"/>
              </a:rPr>
              <a:t>Computing platforms and technologies</a:t>
            </a: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53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208D-A693-45D1-A9AE-3C6852CE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How to develop cloud applications?</a:t>
            </a:r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6A2C-660F-4706-A79A-1BE5F3DC9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Leverage</a:t>
            </a:r>
          </a:p>
          <a:p>
            <a:pPr lvl="1"/>
            <a:r>
              <a:rPr lang="en-US" sz="2200">
                <a:cs typeface="Calibri"/>
              </a:rPr>
              <a:t>Platforms</a:t>
            </a:r>
          </a:p>
          <a:p>
            <a:pPr lvl="1"/>
            <a:endParaRPr lang="en-US" sz="2200">
              <a:cs typeface="Calibri"/>
            </a:endParaRPr>
          </a:p>
          <a:p>
            <a:pPr lvl="1"/>
            <a:r>
              <a:rPr lang="en-US" sz="2200">
                <a:cs typeface="Calibri"/>
              </a:rPr>
              <a:t>Technologies</a:t>
            </a:r>
          </a:p>
          <a:p>
            <a:pPr marL="457200" lvl="1" indent="0">
              <a:buNone/>
            </a:pPr>
            <a:endParaRPr lang="en-US" sz="2200">
              <a:cs typeface="Calibri"/>
            </a:endParaRPr>
          </a:p>
          <a:p>
            <a:pPr lvl="1"/>
            <a:r>
              <a:rPr lang="en-US" sz="2200">
                <a:cs typeface="Calibri"/>
              </a:rPr>
              <a:t>Frameworks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E4AAC2F-DE82-AA04-376D-9C138B86347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117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 web services (AWS)</a:t>
            </a:r>
          </a:p>
          <a:p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313" y="2660904"/>
            <a:ext cx="4013757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>
                <a:solidFill>
                  <a:srgbClr val="C00000"/>
                </a:solidFill>
              </a:rPr>
              <a:t>IaaS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US" sz="2200"/>
              <a:t>Platform that offers flexible, reliable, scalable, easy-to-use and, cost-effective cloud computing solutions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compute and storage-on-demand services</a:t>
            </a:r>
          </a:p>
          <a:p>
            <a:pPr lvl="1"/>
            <a:r>
              <a:rPr lang="en-US" sz="1800">
                <a:ea typeface="+mn-lt"/>
                <a:cs typeface="+mn-lt"/>
              </a:rPr>
              <a:t> Elastic Compute Cloud (EC2) and Simple Storage Service (S3)</a:t>
            </a:r>
            <a:endParaRPr lang="en-US" sz="1800">
              <a:cs typeface="Calibri"/>
            </a:endParaRP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D48A337B-DDB7-4D5E-8279-8D149F4D3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201" r="15138" b="-242"/>
          <a:stretch/>
        </p:blipFill>
        <p:spPr>
          <a:xfrm>
            <a:off x="5178898" y="506838"/>
            <a:ext cx="6737053" cy="56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</p:spPr>
        <p:txBody>
          <a:bodyPr/>
          <a:lstStyle/>
          <a:p>
            <a:r>
              <a:rPr lang="en-US" altLang="en-US" sz="3200" dirty="0"/>
              <a:t>Computing is being transformed into a model consisting of services that are commoditized and delivered in a manner similar to utilities such as water, electricity, gas, and telephony.</a:t>
            </a:r>
          </a:p>
          <a:p>
            <a:endParaRPr lang="en-IN" alt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2905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5200" kern="1200">
              <a:latin typeface="+mj-lt"/>
              <a:ea typeface="+mj-ea"/>
              <a:cs typeface="+mj-cs"/>
            </a:endParaRPr>
          </a:p>
          <a:p>
            <a:r>
              <a:rPr lang="en-US" sz="5200" kern="1200">
                <a:latin typeface="+mj-lt"/>
                <a:ea typeface="+mj-ea"/>
                <a:cs typeface="+mj-cs"/>
              </a:rPr>
              <a:t>Amazon web services (AWS)</a:t>
            </a:r>
          </a:p>
          <a:p>
            <a:endParaRPr lang="en-US" sz="52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8626"/>
            <a:ext cx="5158427" cy="3730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Elastic Compute Cloud (EC2) </a:t>
            </a:r>
          </a:p>
          <a:p>
            <a:r>
              <a:rPr lang="en-US" sz="2000">
                <a:ea typeface="+mn-lt"/>
                <a:cs typeface="+mn-lt"/>
              </a:rPr>
              <a:t>Customizable virtual hardware</a:t>
            </a:r>
          </a:p>
          <a:p>
            <a:r>
              <a:rPr lang="en-US" sz="2000">
                <a:ea typeface="+mn-lt"/>
                <a:cs typeface="+mn-lt"/>
              </a:rPr>
              <a:t>EC2 instances are deployed either by using </a:t>
            </a:r>
          </a:p>
          <a:p>
            <a:pPr lvl="1"/>
            <a:r>
              <a:rPr lang="en-US" sz="2000">
                <a:ea typeface="+mn-lt"/>
                <a:cs typeface="+mn-lt"/>
              </a:rPr>
              <a:t>AWS console, which is a comprehensive Web portal for accessing AWS services</a:t>
            </a:r>
          </a:p>
          <a:p>
            <a:pPr lvl="1"/>
            <a:r>
              <a:rPr lang="en-US" sz="2000">
                <a:ea typeface="+mn-lt"/>
                <a:cs typeface="+mn-lt"/>
              </a:rPr>
              <a:t>Web services API available for several programming languages</a:t>
            </a:r>
            <a:endParaRPr lang="en-US" sz="200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E1BDA9-BFC3-4860-B64A-330EC50A3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154" y="2398626"/>
            <a:ext cx="5164645" cy="3730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Simple Storage Service (S3)</a:t>
            </a:r>
            <a:endParaRPr lang="en-US" sz="24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Delivers persistent storage on demand</a:t>
            </a:r>
          </a:p>
          <a:p>
            <a:r>
              <a:rPr lang="en-US" sz="2000">
                <a:ea typeface="+mn-lt"/>
                <a:cs typeface="+mn-lt"/>
              </a:rPr>
              <a:t>S3 is organized into buckets; these are containers of objects that are stored in binary form and can be enriched with attributes</a:t>
            </a:r>
          </a:p>
          <a:p>
            <a:r>
              <a:rPr lang="en-US" sz="2000">
                <a:ea typeface="+mn-lt"/>
                <a:cs typeface="+mn-lt"/>
              </a:rPr>
              <a:t>Users can store objects of any size, from simple files to entire disk images, and have them accessible from everywhere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171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Google App Engine (GAE)</a:t>
            </a:r>
            <a:endParaRPr lang="en-US" err="1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85058"/>
            <a:ext cx="4218317" cy="3991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>
                <a:solidFill>
                  <a:srgbClr val="C00000"/>
                </a:solidFill>
              </a:rPr>
              <a:t>PaaS</a:t>
            </a:r>
          </a:p>
          <a:p>
            <a:r>
              <a:rPr lang="en-US" sz="2200">
                <a:ea typeface="+mn-lt"/>
                <a:cs typeface="+mn-lt"/>
              </a:rPr>
              <a:t>Build highly scalable applications on a fully managed serverless platform</a:t>
            </a:r>
            <a:endParaRPr lang="en-US"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Large computing infrastructure of Google to dynamically scale</a:t>
            </a:r>
            <a:endParaRPr lang="en-US" sz="2200">
              <a:cs typeface="Calibri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7A0F461-4C44-44F9-995E-E70D7183F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70883" y="661059"/>
            <a:ext cx="6355481" cy="5515904"/>
          </a:xfrm>
        </p:spPr>
      </p:pic>
    </p:spTree>
    <p:extLst>
      <p:ext uri="{BB962C8B-B14F-4D97-AF65-F5344CB8AC3E}">
        <p14:creationId xmlns:p14="http://schemas.microsoft.com/office/powerpoint/2010/main" val="3061866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Google </a:t>
            </a:r>
            <a:r>
              <a:rPr lang="en-US" err="1">
                <a:ea typeface="+mj-lt"/>
                <a:cs typeface="+mj-lt"/>
              </a:rPr>
              <a:t>AppEngine</a:t>
            </a:r>
            <a:endParaRPr lang="en-US" err="1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529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Services include in-memory caching, scalable data store, job queues, messaging, and </a:t>
            </a:r>
            <a:r>
              <a:rPr lang="en-US" sz="2200" err="1">
                <a:ea typeface="+mn-lt"/>
                <a:cs typeface="+mn-lt"/>
              </a:rPr>
              <a:t>cron</a:t>
            </a:r>
            <a:r>
              <a:rPr lang="en-US" sz="2200">
                <a:ea typeface="+mn-lt"/>
                <a:cs typeface="+mn-lt"/>
              </a:rPr>
              <a:t> tasks</a:t>
            </a:r>
          </a:p>
          <a:p>
            <a:r>
              <a:rPr lang="en-US" sz="2200">
                <a:ea typeface="+mn-lt"/>
                <a:cs typeface="+mn-lt"/>
              </a:rPr>
              <a:t>GAE requires that applications be written in Java or Python, store data in Google Bigtable and use the Google query language.</a:t>
            </a:r>
          </a:p>
          <a:p>
            <a:r>
              <a:rPr lang="en-US" sz="2200" b="1">
                <a:solidFill>
                  <a:srgbClr val="C00000"/>
                </a:solidFill>
              </a:rPr>
              <a:t>IaaS similar to EC2</a:t>
            </a:r>
            <a:endParaRPr lang="en-US" sz="1800" b="1">
              <a:solidFill>
                <a:srgbClr val="000000"/>
              </a:solidFill>
            </a:endParaRPr>
          </a:p>
          <a:p>
            <a:r>
              <a:rPr lang="en-US" sz="2200">
                <a:ea typeface="+mn-lt"/>
                <a:cs typeface="+mn-lt"/>
              </a:rPr>
              <a:t>Google provides GAE free up to a certain amount of use for the following resources:</a:t>
            </a:r>
          </a:p>
          <a:p>
            <a:pPr lvl="1"/>
            <a:r>
              <a:rPr lang="en-US" sz="1800">
                <a:ea typeface="+mn-lt"/>
                <a:cs typeface="+mn-lt"/>
              </a:rPr>
              <a:t>processor storage</a:t>
            </a:r>
          </a:p>
          <a:p>
            <a:pPr lvl="1"/>
            <a:r>
              <a:rPr lang="en-US" sz="1800">
                <a:ea typeface="+mn-lt"/>
                <a:cs typeface="+mn-lt"/>
              </a:rPr>
              <a:t>API calls</a:t>
            </a:r>
          </a:p>
          <a:p>
            <a:pPr lvl="1"/>
            <a:r>
              <a:rPr lang="en-US" sz="1800">
                <a:ea typeface="+mn-lt"/>
                <a:cs typeface="+mn-lt"/>
              </a:rPr>
              <a:t>concurrent requests</a:t>
            </a:r>
          </a:p>
          <a:p>
            <a:pPr lvl="1"/>
            <a:endParaRPr lang="en-US" sz="1800" b="1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318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Microsoft Azure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438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Provides a scalable runtime environment for Web applications and distributed applications</a:t>
            </a:r>
            <a:endParaRPr lang="en-US" sz="22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C59B78-DFCF-4289-B7CB-A8BAF38D24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94541" y="788171"/>
            <a:ext cx="6719975" cy="5563605"/>
          </a:xfrm>
        </p:spPr>
      </p:pic>
    </p:spTree>
    <p:extLst>
      <p:ext uri="{BB962C8B-B14F-4D97-AF65-F5344CB8AC3E}">
        <p14:creationId xmlns:p14="http://schemas.microsoft.com/office/powerpoint/2010/main" val="3474817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Microsoft Azure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89415"/>
            <a:ext cx="5157787" cy="3900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Applications in Azure are organized around the concept of roles, which identify a distribution unit for applications and embody the application’s logic</a:t>
            </a:r>
          </a:p>
          <a:p>
            <a:r>
              <a:rPr lang="en-US" sz="2400" b="1">
                <a:solidFill>
                  <a:srgbClr val="C00000"/>
                </a:solidFill>
                <a:ea typeface="+mn-lt"/>
                <a:cs typeface="+mn-lt"/>
              </a:rPr>
              <a:t>Three types of role:</a:t>
            </a:r>
            <a:r>
              <a:rPr lang="en-US" sz="2400">
                <a:ea typeface="+mn-lt"/>
                <a:cs typeface="+mn-lt"/>
              </a:rPr>
              <a:t> Web role, worker role, and virtual machine role</a:t>
            </a:r>
            <a:endParaRPr lang="en-US" sz="2400">
              <a:cs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480845-FA98-4A2F-B4AA-E6FDDB63B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45000"/>
            <a:ext cx="5183188" cy="41446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  <a:cs typeface="Calibri"/>
              </a:rPr>
              <a:t>Web role</a:t>
            </a:r>
            <a:r>
              <a:rPr lang="en-US">
                <a:cs typeface="Calibri"/>
              </a:rPr>
              <a:t> is designed to host a Web application</a:t>
            </a:r>
          </a:p>
          <a:p>
            <a:r>
              <a:rPr lang="en-US" b="1">
                <a:solidFill>
                  <a:srgbClr val="C00000"/>
                </a:solidFill>
                <a:cs typeface="Calibri"/>
              </a:rPr>
              <a:t>Worker role</a:t>
            </a:r>
            <a:r>
              <a:rPr lang="en-US">
                <a:cs typeface="Calibri"/>
              </a:rPr>
              <a:t> is a more generic container of applications and can be used to perform workload processing</a:t>
            </a:r>
          </a:p>
          <a:p>
            <a:r>
              <a:rPr lang="en-US" b="1">
                <a:solidFill>
                  <a:srgbClr val="C00000"/>
                </a:solidFill>
                <a:cs typeface="Calibri"/>
              </a:rPr>
              <a:t>Virtual machine role</a:t>
            </a:r>
            <a:r>
              <a:rPr lang="en-US">
                <a:cs typeface="Calibri"/>
              </a:rPr>
              <a:t> provides a virtual environment in which the computing stack can be fully customized, including the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657726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Hadoop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606" y="1447800"/>
            <a:ext cx="5181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ea typeface="+mn-lt"/>
                <a:cs typeface="+mn-lt"/>
              </a:rPr>
              <a:t>Apache Hadoop is an open-source framework </a:t>
            </a:r>
            <a:endParaRPr lang="en-US" sz="2200" dirty="0"/>
          </a:p>
          <a:p>
            <a:pPr lvl="1"/>
            <a:r>
              <a:rPr lang="en-US" sz="2200" dirty="0">
                <a:ea typeface="+mn-lt"/>
                <a:cs typeface="+mn-lt"/>
              </a:rPr>
              <a:t>that is suited for processing large data sets on commodity hardware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  <a:ea typeface="+mn-lt"/>
                <a:cs typeface="+mn-lt"/>
              </a:rPr>
              <a:t>Hadoop is an integral part of the Yahoo! cloud infrastructure</a:t>
            </a:r>
            <a:endParaRPr lang="en-US" sz="2200" dirty="0">
              <a:solidFill>
                <a:srgbClr val="C00000"/>
              </a:solidFill>
              <a:cs typeface="Calibri"/>
            </a:endParaRPr>
          </a:p>
          <a:p>
            <a:pPr lvl="1"/>
            <a:r>
              <a:rPr lang="en-US" sz="2200" dirty="0">
                <a:ea typeface="+mn-lt"/>
                <a:cs typeface="+mn-lt"/>
              </a:rPr>
              <a:t>Hadoop is an implementation of </a:t>
            </a:r>
            <a:r>
              <a:rPr lang="en-US" sz="2200" dirty="0">
                <a:solidFill>
                  <a:srgbClr val="C00000"/>
                </a:solidFill>
                <a:ea typeface="+mn-lt"/>
                <a:cs typeface="+mn-lt"/>
              </a:rPr>
              <a:t>Map Reduce</a:t>
            </a:r>
            <a:r>
              <a:rPr lang="en-US" sz="2200" dirty="0">
                <a:ea typeface="+mn-lt"/>
                <a:cs typeface="+mn-lt"/>
              </a:rPr>
              <a:t>, an application programming model developed by Google</a:t>
            </a:r>
          </a:p>
          <a:p>
            <a:pPr lvl="2"/>
            <a:r>
              <a:rPr lang="en-US" sz="2200" dirty="0">
                <a:ea typeface="+mn-lt"/>
                <a:cs typeface="+mn-lt"/>
              </a:rPr>
              <a:t>which provides two fundamental operations for data processing: map and reduce</a:t>
            </a:r>
            <a:endParaRPr lang="en-US" sz="22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35EE3-D96C-4C2F-9DE5-A6AF77433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026" y="1447800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Map </a:t>
            </a:r>
            <a:r>
              <a:rPr lang="en-US" dirty="0">
                <a:ea typeface="+mn-lt"/>
                <a:cs typeface="+mn-lt"/>
              </a:rPr>
              <a:t>- transforms and synthesizes the input data provided by the user</a:t>
            </a:r>
          </a:p>
          <a:p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Reduce </a:t>
            </a:r>
            <a:r>
              <a:rPr lang="en-US" dirty="0">
                <a:ea typeface="+mn-lt"/>
                <a:cs typeface="+mn-lt"/>
              </a:rPr>
              <a:t>- aggregates the output obtained by the map operations</a:t>
            </a:r>
          </a:p>
          <a:p>
            <a:r>
              <a:rPr lang="en-US" dirty="0">
                <a:ea typeface="+mn-lt"/>
                <a:cs typeface="+mn-lt"/>
              </a:rPr>
              <a:t>Hadoop provides the runtime environment</a:t>
            </a:r>
          </a:p>
          <a:p>
            <a:r>
              <a:rPr lang="en-US" dirty="0">
                <a:ea typeface="+mn-lt"/>
                <a:cs typeface="+mn-lt"/>
              </a:rPr>
              <a:t>Developers need only provide the input data and specify the map and reduce functions that need to be executed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2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 fontScale="90000"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Force.com and Salesforce.com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rgbClr val="C00000"/>
                </a:solidFill>
                <a:ea typeface="+mn-lt"/>
                <a:cs typeface="+mn-lt"/>
              </a:rPr>
              <a:t>Force.com</a:t>
            </a:r>
            <a:r>
              <a:rPr lang="en-US" sz="2400">
                <a:ea typeface="+mn-lt"/>
                <a:cs typeface="+mn-lt"/>
              </a:rPr>
              <a:t> is a cloud computing platform for developing social enterprise applications</a:t>
            </a:r>
          </a:p>
          <a:p>
            <a:pPr lvl="1"/>
            <a:r>
              <a:rPr lang="en-US" sz="2000">
                <a:ea typeface="+mn-lt"/>
                <a:cs typeface="+mn-lt"/>
              </a:rPr>
              <a:t>complete set of components supporting all the activities of an enterprise</a:t>
            </a:r>
          </a:p>
          <a:p>
            <a:pPr lvl="1"/>
            <a:r>
              <a:rPr lang="en-US" sz="2000">
                <a:ea typeface="+mn-lt"/>
                <a:cs typeface="+mn-lt"/>
              </a:rPr>
              <a:t>provides complete support for developing applications - design of the data layout to the definition of business rules and workflows and the definition of the user interface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The platform is the basis for </a:t>
            </a:r>
            <a:r>
              <a:rPr lang="en-US" sz="2400" b="1">
                <a:solidFill>
                  <a:srgbClr val="C00000"/>
                </a:solidFill>
                <a:ea typeface="+mn-lt"/>
                <a:cs typeface="+mn-lt"/>
              </a:rPr>
              <a:t>SalesForce.com, a Software-as-a-Service</a:t>
            </a:r>
            <a:r>
              <a:rPr lang="en-US" sz="2400">
                <a:ea typeface="+mn-lt"/>
                <a:cs typeface="+mn-lt"/>
              </a:rPr>
              <a:t> solution for customer relationship management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402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A688C-CE18-4E0D-AF4B-C74FCD1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 fontScale="90000"/>
          </a:bodyPr>
          <a:lstStyle/>
          <a:p>
            <a:endParaRPr lang="en-US" sz="40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err="1">
                <a:ea typeface="+mj-lt"/>
                <a:cs typeface="+mj-lt"/>
              </a:rPr>
              <a:t>Manjrasoft</a:t>
            </a:r>
            <a:r>
              <a:rPr lang="en-US">
                <a:ea typeface="+mj-lt"/>
                <a:cs typeface="+mj-lt"/>
              </a:rPr>
              <a:t> Aneka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3933-FC01-49E3-8D35-1C196D87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3572"/>
            <a:ext cx="10515600" cy="4168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Cloud application platform for rapid creation of scalable applications</a:t>
            </a:r>
          </a:p>
          <a:p>
            <a:r>
              <a:rPr lang="en-US" sz="2400">
                <a:ea typeface="+mn-lt"/>
                <a:cs typeface="+mn-lt"/>
              </a:rPr>
              <a:t>Supports a collection of programming abstractions for developing applications and a distributed runtime environment that can be deployed on heterogeneous hardware (clusters, networked desktop computers, and cloud resources)</a:t>
            </a:r>
          </a:p>
          <a:p>
            <a:r>
              <a:rPr lang="en-US" sz="2400">
                <a:ea typeface="+mn-lt"/>
                <a:cs typeface="+mn-lt"/>
              </a:rPr>
              <a:t>Applications are executed on the distributed service-oriented runtime environment, which can dynamically integrate additional resource on demand</a:t>
            </a:r>
          </a:p>
          <a:p>
            <a:r>
              <a:rPr lang="en-US" sz="2400">
                <a:ea typeface="+mn-lt"/>
                <a:cs typeface="+mn-lt"/>
              </a:rPr>
              <a:t>Services manage most of the activities happening at runtime: scheduling, execution, accounting, billing, storage, and quality of service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842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50305-DF04-46C1-80E1-862D6DFC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56" y="144936"/>
            <a:ext cx="9144000" cy="1081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 Questions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13B12-0151-47B5-8FDD-3DCF34B9A38B}"/>
              </a:ext>
            </a:extLst>
          </p:cNvPr>
          <p:cNvSpPr txBox="1"/>
          <p:nvPr/>
        </p:nvSpPr>
        <p:spPr>
          <a:xfrm>
            <a:off x="813759" y="1848928"/>
            <a:ext cx="1108206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>
                <a:cs typeface="Arial"/>
              </a:rPr>
              <a:t>Which are the technologies on which cloud computing relies?​</a:t>
            </a:r>
            <a:endParaRPr lang="en-US"/>
          </a:p>
          <a:p>
            <a:pPr marL="514350" indent="-514350">
              <a:buAutoNum type="arabicPeriod"/>
            </a:pPr>
            <a:endParaRPr lang="en-US" sz="2800"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800">
                <a:cs typeface="Arial"/>
              </a:rPr>
              <a:t>Define cloud computing and identify its core features. ​</a:t>
            </a:r>
          </a:p>
          <a:p>
            <a:pPr marL="514350" indent="-514350">
              <a:buAutoNum type="arabicPeriod"/>
            </a:pPr>
            <a:endParaRPr lang="en-US" sz="2800"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800">
                <a:cs typeface="Arial"/>
              </a:rPr>
              <a:t>Briefly summarize the Cloud Computing Reference Model.</a:t>
            </a: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 sz="2800"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800">
                <a:cs typeface="Arial"/>
              </a:rPr>
              <a:t>​How is cloud development different from traditional software development?​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30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10972800" cy="37798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Cloud computing  - turn the vision of “computing utilities "in to a reality. </a:t>
            </a:r>
          </a:p>
          <a:p>
            <a:pPr>
              <a:defRPr/>
            </a:pPr>
            <a:r>
              <a:rPr lang="en-US" altLang="en-US" dirty="0"/>
              <a:t>computer utilities’ 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en-US" dirty="0"/>
              <a:t>	-  like  electric and telephone utilities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en-US" dirty="0"/>
              <a:t>	-  will service individual homes and offices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336739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C95D43C8EF9A44B7A31E3E70E8826B" ma:contentTypeVersion="3" ma:contentTypeDescription="Create a new document." ma:contentTypeScope="" ma:versionID="4bf849ac32b4f63628fc38935b04a385">
  <xsd:schema xmlns:xsd="http://www.w3.org/2001/XMLSchema" xmlns:xs="http://www.w3.org/2001/XMLSchema" xmlns:p="http://schemas.microsoft.com/office/2006/metadata/properties" xmlns:ns2="351f547c-0f84-4a23-bd8e-ceddfc04faad" targetNamespace="http://schemas.microsoft.com/office/2006/metadata/properties" ma:root="true" ma:fieldsID="dec0cc73e34cbb82a3b7f0065fe495ac" ns2:_="">
    <xsd:import namespace="351f547c-0f84-4a23-bd8e-ceddfc04fa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1f547c-0f84-4a23-bd8e-ceddfc04f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2A942-F0EB-4691-9758-6B6EBCE0CA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991EC1-8B69-4F1D-A2A2-9AA8A1D63A10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8E0287BA-CDC2-4BA8-8BD8-BF3632EC471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51f547c-0f84-4a23-bd8e-ceddfc04faa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4708</TotalTime>
  <Words>3527</Words>
  <Application>Microsoft Office PowerPoint</Application>
  <PresentationFormat>Widescreen</PresentationFormat>
  <Paragraphs>465</Paragraphs>
  <Slides>88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15Cs565</vt:lpstr>
      <vt:lpstr>PowerPoint Presentation</vt:lpstr>
      <vt:lpstr>Contents</vt:lpstr>
      <vt:lpstr>Cloud computing </vt:lpstr>
      <vt:lpstr>Basic services </vt:lpstr>
      <vt:lpstr>1) Water   </vt:lpstr>
      <vt:lpstr>2) Electricity</vt:lpstr>
      <vt:lpstr>Computing</vt:lpstr>
      <vt:lpstr>PowerPoint Presentation</vt:lpstr>
      <vt:lpstr>Example of cloud computation</vt:lpstr>
      <vt:lpstr>Cloud Computing</vt:lpstr>
      <vt:lpstr>Cloud computing</vt:lpstr>
      <vt:lpstr>Cloud computing</vt:lpstr>
      <vt:lpstr>cloud computing</vt:lpstr>
      <vt:lpstr>PowerPoint Presentation</vt:lpstr>
      <vt:lpstr>Overview </vt:lpstr>
      <vt:lpstr>Cloud computing at a glance</vt:lpstr>
      <vt:lpstr>Massive transformation – from networks to cloud</vt:lpstr>
      <vt:lpstr>What is cloud computing?</vt:lpstr>
      <vt:lpstr>Cloud – one point of view </vt:lpstr>
      <vt:lpstr>Cloud – Composition of several technologies</vt:lpstr>
      <vt:lpstr>PowerPoint Presentation</vt:lpstr>
      <vt:lpstr>Vision of Cloud</vt:lpstr>
      <vt:lpstr>Vision of Cloud</vt:lpstr>
      <vt:lpstr>Future – Global cloud marketplace</vt:lpstr>
      <vt:lpstr>Defining a Cloud</vt:lpstr>
      <vt:lpstr>Defining a Cloud</vt:lpstr>
      <vt:lpstr>Criteria for a cloud service</vt:lpstr>
      <vt:lpstr>Definition (Buyya – utility-oriented)</vt:lpstr>
      <vt:lpstr>What do we get from Cloud? </vt:lpstr>
      <vt:lpstr>A bird’s-eye view of cloud computing</vt:lpstr>
      <vt:lpstr>Historical Developments</vt:lpstr>
      <vt:lpstr>5  Core Technologies</vt:lpstr>
      <vt:lpstr>1. Distributed systems</vt:lpstr>
      <vt:lpstr>Evolution of Distributed Computing</vt:lpstr>
      <vt:lpstr>Major milestones</vt:lpstr>
      <vt:lpstr>Mainframes</vt:lpstr>
      <vt:lpstr>Mainframes – good and bad</vt:lpstr>
      <vt:lpstr>Cluster Computing</vt:lpstr>
      <vt:lpstr>Cluster Computing</vt:lpstr>
      <vt:lpstr>Grid Computing</vt:lpstr>
      <vt:lpstr>Why Grid Computing ?</vt:lpstr>
      <vt:lpstr>PowerPoint Presentation</vt:lpstr>
      <vt:lpstr>PowerPoint Presentation</vt:lpstr>
      <vt:lpstr>2. Virtualization</vt:lpstr>
      <vt:lpstr>2. Virtualization (Contd.)</vt:lpstr>
      <vt:lpstr>3. Web 2.0</vt:lpstr>
      <vt:lpstr>4. Service-oriented computing</vt:lpstr>
      <vt:lpstr>5. Utility-oriented computing</vt:lpstr>
      <vt:lpstr>PowerPoint Presentation</vt:lpstr>
      <vt:lpstr>Vendors of SPI Model</vt:lpstr>
      <vt:lpstr>Basic Structure of Cloud Computing</vt:lpstr>
      <vt:lpstr>PowerPoint Presentation</vt:lpstr>
      <vt:lpstr>Concept of a “Service” in Cloud Computing</vt:lpstr>
      <vt:lpstr>Types of Services available in cloud computing</vt:lpstr>
      <vt:lpstr>IaaS- Advantages and Disadvantages</vt:lpstr>
      <vt:lpstr>PaaS- Advantages</vt:lpstr>
      <vt:lpstr>PaaS- Disadvantages</vt:lpstr>
      <vt:lpstr>SaaS- Advantages</vt:lpstr>
      <vt:lpstr>SaaS- Disadvantages</vt:lpstr>
      <vt:lpstr>Cloud Deployment Models</vt:lpstr>
      <vt:lpstr>Cloud Deployment Models – Contd.</vt:lpstr>
      <vt:lpstr>Major deployment models for cloud computing</vt:lpstr>
      <vt:lpstr>Characteristics and benefits</vt:lpstr>
      <vt:lpstr>Cloud computing - challenges</vt:lpstr>
      <vt:lpstr>Building Cloud Environments</vt:lpstr>
      <vt:lpstr>Overview</vt:lpstr>
      <vt:lpstr> Application development</vt:lpstr>
      <vt:lpstr>What sort of applications benefit from cloud?</vt:lpstr>
      <vt:lpstr>What sort of applications benefit from cloud?</vt:lpstr>
      <vt:lpstr>On-demand and dynamic scaling solution</vt:lpstr>
      <vt:lpstr> Infrastructure and system Development</vt:lpstr>
      <vt:lpstr>Core technologies enabling the provisioning of cloud services </vt:lpstr>
      <vt:lpstr>Distributed Systems</vt:lpstr>
      <vt:lpstr>Web 2.0</vt:lpstr>
      <vt:lpstr>Virtualization</vt:lpstr>
      <vt:lpstr> Computing platforms and technologies</vt:lpstr>
      <vt:lpstr>How to develop cloud applications?</vt:lpstr>
      <vt:lpstr> Amazon web services (AWS) </vt:lpstr>
      <vt:lpstr> Amazon web services (AWS) </vt:lpstr>
      <vt:lpstr> Google App Engine (GAE) </vt:lpstr>
      <vt:lpstr> Google AppEngine </vt:lpstr>
      <vt:lpstr> Microsoft Azure </vt:lpstr>
      <vt:lpstr> Microsoft Azure </vt:lpstr>
      <vt:lpstr> Hadoop </vt:lpstr>
      <vt:lpstr> Force.com and Salesforce.com </vt:lpstr>
      <vt:lpstr> Manjrasoft Aneka </vt:lpstr>
      <vt:lpstr>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Techniques</dc:title>
  <dc:creator>admin</dc:creator>
  <cp:lastModifiedBy>Veerendragouda Gouda hu</cp:lastModifiedBy>
  <cp:revision>447</cp:revision>
  <dcterms:created xsi:type="dcterms:W3CDTF">2007-08-28T09:12:38Z</dcterms:created>
  <dcterms:modified xsi:type="dcterms:W3CDTF">2023-03-01T17:43:38Z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0x01010089C95D43C8EF9A44B7A31E3E70E8826B</vt:lpwstr>
  </property>
</Properties>
</file>